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9" r:id="rId3"/>
    <p:sldId id="390" r:id="rId4"/>
    <p:sldId id="392" r:id="rId5"/>
    <p:sldId id="393" r:id="rId6"/>
    <p:sldId id="415" r:id="rId7"/>
    <p:sldId id="372" r:id="rId8"/>
    <p:sldId id="370" r:id="rId9"/>
    <p:sldId id="395" r:id="rId10"/>
    <p:sldId id="396" r:id="rId11"/>
    <p:sldId id="403" r:id="rId12"/>
    <p:sldId id="413" r:id="rId13"/>
    <p:sldId id="412" r:id="rId14"/>
    <p:sldId id="41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1D7A"/>
    <a:srgbClr val="66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91" autoAdjust="0"/>
    <p:restoredTop sz="99112" autoAdjust="0"/>
  </p:normalViewPr>
  <p:slideViewPr>
    <p:cSldViewPr>
      <p:cViewPr>
        <p:scale>
          <a:sx n="75" d="100"/>
          <a:sy n="75" d="100"/>
        </p:scale>
        <p:origin x="-66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1871FF-5A86-42EC-9E60-B1438AD1BCB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E1D5D1-0E98-4F7F-B260-BC1D519B3D3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alt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Ценностные ориентации</a:t>
          </a:r>
          <a:endParaRPr lang="ru-RU" sz="2800" b="1" dirty="0">
            <a:solidFill>
              <a:srgbClr val="FFFF00"/>
            </a:solidFill>
          </a:endParaRPr>
        </a:p>
      </dgm:t>
    </dgm:pt>
    <dgm:pt modelId="{47F36F6D-3065-4BAF-B85A-2F9E9964F2F8}" type="parTrans" cxnId="{37B975BC-F97A-4853-AE1D-A1C3DD1EB1EB}">
      <dgm:prSet/>
      <dgm:spPr/>
      <dgm:t>
        <a:bodyPr/>
        <a:lstStyle/>
        <a:p>
          <a:endParaRPr lang="ru-RU"/>
        </a:p>
      </dgm:t>
    </dgm:pt>
    <dgm:pt modelId="{B3CC72F2-1A0A-47F2-9AF6-F7B807D9ADCB}" type="sibTrans" cxnId="{37B975BC-F97A-4853-AE1D-A1C3DD1EB1EB}">
      <dgm:prSet/>
      <dgm:spPr/>
      <dgm:t>
        <a:bodyPr/>
        <a:lstStyle/>
        <a:p>
          <a:endParaRPr lang="ru-RU"/>
        </a:p>
      </dgm:t>
    </dgm:pt>
    <dgm:pt modelId="{1D780E89-D20A-46D9-B7DF-1065A6063A7F}">
      <dgm:prSet phldrT="[Текст]" custT="1"/>
      <dgm:spPr/>
      <dgm:t>
        <a:bodyPr/>
        <a:lstStyle/>
        <a:p>
          <a:r>
            <a:rPr lang="ru-RU" alt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Осознание неоднородности восприятия     мира</a:t>
          </a:r>
          <a:endParaRPr lang="ru-RU" sz="2000" dirty="0">
            <a:solidFill>
              <a:schemeClr val="bg1"/>
            </a:solidFill>
          </a:endParaRPr>
        </a:p>
      </dgm:t>
    </dgm:pt>
    <dgm:pt modelId="{CB1982B6-0856-4480-B564-1DC2381C6AB7}" type="parTrans" cxnId="{7C82CD31-485F-494A-AFA3-2981CA18AA27}">
      <dgm:prSet/>
      <dgm:spPr/>
      <dgm:t>
        <a:bodyPr/>
        <a:lstStyle/>
        <a:p>
          <a:endParaRPr lang="ru-RU"/>
        </a:p>
      </dgm:t>
    </dgm:pt>
    <dgm:pt modelId="{016DD43B-F041-4B5C-B44A-4702808121C4}" type="sibTrans" cxnId="{7C82CD31-485F-494A-AFA3-2981CA18AA27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B1A8BAA3-58DF-419A-8D62-65546FF0F5DE}">
      <dgm:prSet phldrT="[Текст]" custT="1"/>
      <dgm:spPr/>
      <dgm:t>
        <a:bodyPr/>
        <a:lstStyle/>
        <a:p>
          <a:r>
            <a:rPr lang="ru-RU" alt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Осознание состояния планеты</a:t>
          </a:r>
          <a:endParaRPr lang="ru-RU" sz="2000" dirty="0">
            <a:solidFill>
              <a:schemeClr val="bg1"/>
            </a:solidFill>
          </a:endParaRPr>
        </a:p>
      </dgm:t>
    </dgm:pt>
    <dgm:pt modelId="{76DF7050-65EF-4C32-8BA0-620000631C35}" type="parTrans" cxnId="{BF770AED-51FE-49D6-87C0-EA5833B3042C}">
      <dgm:prSet/>
      <dgm:spPr/>
      <dgm:t>
        <a:bodyPr/>
        <a:lstStyle/>
        <a:p>
          <a:endParaRPr lang="ru-RU"/>
        </a:p>
      </dgm:t>
    </dgm:pt>
    <dgm:pt modelId="{D68E3B1C-DAD3-47C6-B8DE-9DB3076F1BC5}" type="sibTrans" cxnId="{BF770AED-51FE-49D6-87C0-EA5833B3042C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F366585D-C8CA-4F7D-BE71-9E12F16FA2DE}">
      <dgm:prSet phldrT="[Текст]" custT="1"/>
      <dgm:spPr/>
      <dgm:t>
        <a:bodyPr/>
        <a:lstStyle/>
        <a:p>
          <a:r>
            <a:rPr lang="ru-RU" altLang="ru-RU" sz="20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Кросс-культурная</a:t>
          </a:r>
          <a:r>
            <a:rPr lang="ru-RU" alt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грамотность</a:t>
          </a:r>
          <a:endParaRPr lang="ru-RU" sz="2000" dirty="0">
            <a:solidFill>
              <a:schemeClr val="bg1"/>
            </a:solidFill>
          </a:endParaRPr>
        </a:p>
      </dgm:t>
    </dgm:pt>
    <dgm:pt modelId="{6ED9CBEA-5C5F-46EC-BA1A-467645700472}" type="parTrans" cxnId="{27BF227C-2E00-4C17-96F8-5C06EB9A3172}">
      <dgm:prSet/>
      <dgm:spPr/>
      <dgm:t>
        <a:bodyPr/>
        <a:lstStyle/>
        <a:p>
          <a:endParaRPr lang="ru-RU"/>
        </a:p>
      </dgm:t>
    </dgm:pt>
    <dgm:pt modelId="{0AB8A69B-8559-473F-B28B-753E32C93FF1}" type="sibTrans" cxnId="{27BF227C-2E00-4C17-96F8-5C06EB9A3172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BE6CEB64-02FF-4430-9BA6-6DE01F0183E6}">
      <dgm:prSet phldrT="[Текст]" custT="1"/>
      <dgm:spPr/>
      <dgm:t>
        <a:bodyPr/>
        <a:lstStyle/>
        <a:p>
          <a:r>
            <a:rPr lang="ru-RU" alt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Знание глобальной динамики</a:t>
          </a:r>
          <a:endParaRPr lang="ru-RU" sz="2000" dirty="0">
            <a:solidFill>
              <a:schemeClr val="bg1"/>
            </a:solidFill>
          </a:endParaRPr>
        </a:p>
      </dgm:t>
    </dgm:pt>
    <dgm:pt modelId="{5C9B1A2C-592A-49F8-966B-7531C45504FD}" type="parTrans" cxnId="{854E3FD6-95A8-4A63-838F-5A67377847FF}">
      <dgm:prSet/>
      <dgm:spPr/>
      <dgm:t>
        <a:bodyPr/>
        <a:lstStyle/>
        <a:p>
          <a:endParaRPr lang="ru-RU"/>
        </a:p>
      </dgm:t>
    </dgm:pt>
    <dgm:pt modelId="{67D02C89-69E7-4BF7-8AF3-AB4A161AE037}" type="sibTrans" cxnId="{854E3FD6-95A8-4A63-838F-5A67377847FF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063E36AC-C0AB-4F1B-A53C-849B24251ECC}">
      <dgm:prSet/>
      <dgm:spPr/>
      <dgm:t>
        <a:bodyPr/>
        <a:lstStyle/>
        <a:p>
          <a:endParaRPr lang="ru-RU"/>
        </a:p>
      </dgm:t>
    </dgm:pt>
    <dgm:pt modelId="{40D086BD-1D82-439C-9036-AC25E1B789F8}" type="parTrans" cxnId="{9AD401F7-DEB0-4CB9-B848-B56440987C86}">
      <dgm:prSet/>
      <dgm:spPr/>
      <dgm:t>
        <a:bodyPr/>
        <a:lstStyle/>
        <a:p>
          <a:endParaRPr lang="ru-RU"/>
        </a:p>
      </dgm:t>
    </dgm:pt>
    <dgm:pt modelId="{CD681B59-52D0-4E08-A036-249F2538392F}" type="sibTrans" cxnId="{9AD401F7-DEB0-4CB9-B848-B56440987C86}">
      <dgm:prSet/>
      <dgm:spPr/>
      <dgm:t>
        <a:bodyPr/>
        <a:lstStyle/>
        <a:p>
          <a:endParaRPr lang="ru-RU"/>
        </a:p>
      </dgm:t>
    </dgm:pt>
    <dgm:pt modelId="{2CDC6CA4-BEDC-454C-8FEC-E2881732372A}">
      <dgm:prSet phldrT="[Текст]" custT="1"/>
      <dgm:spPr/>
      <dgm:t>
        <a:bodyPr/>
        <a:lstStyle/>
        <a:p>
          <a:r>
            <a:rPr lang="ru-RU" alt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Осознание ответственности выбора в принятии решений</a:t>
          </a:r>
          <a:endParaRPr lang="ru-RU" sz="1800" dirty="0">
            <a:solidFill>
              <a:schemeClr val="bg1"/>
            </a:solidFill>
          </a:endParaRPr>
        </a:p>
      </dgm:t>
    </dgm:pt>
    <dgm:pt modelId="{0D797CC5-116B-4014-830C-3903371E3070}" type="sibTrans" cxnId="{1DD247D7-E1A9-4E00-BDC4-532F44F3F6DF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F0D59895-8F32-4F9D-8CCF-362D1251538B}" type="parTrans" cxnId="{1DD247D7-E1A9-4E00-BDC4-532F44F3F6DF}">
      <dgm:prSet/>
      <dgm:spPr/>
      <dgm:t>
        <a:bodyPr/>
        <a:lstStyle/>
        <a:p>
          <a:endParaRPr lang="ru-RU"/>
        </a:p>
      </dgm:t>
    </dgm:pt>
    <dgm:pt modelId="{12D5A3EF-0E3C-434B-B2F9-DB1B14D45389}" type="pres">
      <dgm:prSet presAssocID="{FA1871FF-5A86-42EC-9E60-B1438AD1BCB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AE2D20-978A-4761-9DC1-653A816B7213}" type="pres">
      <dgm:prSet presAssocID="{B6E1D5D1-0E98-4F7F-B260-BC1D519B3D35}" presName="centerShape" presStyleLbl="node0" presStyleIdx="0" presStyleCnt="1" custScaleX="146795" custLinFactNeighborX="-2293" custLinFactNeighborY="1616"/>
      <dgm:spPr/>
      <dgm:t>
        <a:bodyPr/>
        <a:lstStyle/>
        <a:p>
          <a:endParaRPr lang="ru-RU"/>
        </a:p>
      </dgm:t>
    </dgm:pt>
    <dgm:pt modelId="{4B0DE874-B166-4079-B57F-FD7A0C0D8310}" type="pres">
      <dgm:prSet presAssocID="{1D780E89-D20A-46D9-B7DF-1065A6063A7F}" presName="node" presStyleLbl="node1" presStyleIdx="0" presStyleCnt="5" custScaleX="164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360D1-A9AD-46DE-B97E-890DEF154684}" type="pres">
      <dgm:prSet presAssocID="{1D780E89-D20A-46D9-B7DF-1065A6063A7F}" presName="dummy" presStyleCnt="0"/>
      <dgm:spPr/>
    </dgm:pt>
    <dgm:pt modelId="{C89B0A48-30F7-4025-8BD9-C884D411A76A}" type="pres">
      <dgm:prSet presAssocID="{016DD43B-F041-4B5C-B44A-4702808121C4}" presName="sibTrans" presStyleLbl="sibTrans2D1" presStyleIdx="0" presStyleCnt="5" custLinFactNeighborX="-1574" custLinFactNeighborY="-297"/>
      <dgm:spPr/>
      <dgm:t>
        <a:bodyPr/>
        <a:lstStyle/>
        <a:p>
          <a:endParaRPr lang="ru-RU"/>
        </a:p>
      </dgm:t>
    </dgm:pt>
    <dgm:pt modelId="{963BAF2D-D4C0-47DF-ADEB-C87936CA183B}" type="pres">
      <dgm:prSet presAssocID="{B1A8BAA3-58DF-419A-8D62-65546FF0F5DE}" presName="node" presStyleLbl="node1" presStyleIdx="1" presStyleCnt="5" custScaleX="165884" custRadScaleRad="127694" custRadScaleInc="8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33EF1-75F7-41E7-B072-E08696259D68}" type="pres">
      <dgm:prSet presAssocID="{B1A8BAA3-58DF-419A-8D62-65546FF0F5DE}" presName="dummy" presStyleCnt="0"/>
      <dgm:spPr/>
    </dgm:pt>
    <dgm:pt modelId="{C8335358-2386-44F3-AB76-870E0A727F4C}" type="pres">
      <dgm:prSet presAssocID="{D68E3B1C-DAD3-47C6-B8DE-9DB3076F1BC5}" presName="sibTrans" presStyleLbl="sibTrans2D1" presStyleIdx="1" presStyleCnt="5" custScaleX="103927"/>
      <dgm:spPr/>
      <dgm:t>
        <a:bodyPr/>
        <a:lstStyle/>
        <a:p>
          <a:endParaRPr lang="ru-RU"/>
        </a:p>
      </dgm:t>
    </dgm:pt>
    <dgm:pt modelId="{67B193DB-6E2E-4733-B982-813EA9A0E47F}" type="pres">
      <dgm:prSet presAssocID="{F366585D-C8CA-4F7D-BE71-9E12F16FA2DE}" presName="node" presStyleLbl="node1" presStyleIdx="2" presStyleCnt="5" custScaleX="163311" custRadScaleRad="112520" custRadScaleInc="-41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6E450-1279-4D18-942E-0D6C67743143}" type="pres">
      <dgm:prSet presAssocID="{F366585D-C8CA-4F7D-BE71-9E12F16FA2DE}" presName="dummy" presStyleCnt="0"/>
      <dgm:spPr/>
    </dgm:pt>
    <dgm:pt modelId="{143EEC07-78B9-4370-8C7C-7D852CBBF3D9}" type="pres">
      <dgm:prSet presAssocID="{0AB8A69B-8559-473F-B28B-753E32C93FF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2067DD59-E6A6-4C1A-AECF-6B7368E47B01}" type="pres">
      <dgm:prSet presAssocID="{2CDC6CA4-BEDC-454C-8FEC-E2881732372A}" presName="node" presStyleLbl="node1" presStyleIdx="3" presStyleCnt="5" custScaleX="176326" custRadScaleRad="121886" custRadScaleInc="58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B6D05-8EAE-4C99-8847-E36CEDD1C0D5}" type="pres">
      <dgm:prSet presAssocID="{2CDC6CA4-BEDC-454C-8FEC-E2881732372A}" presName="dummy" presStyleCnt="0"/>
      <dgm:spPr/>
    </dgm:pt>
    <dgm:pt modelId="{F50DAFBE-107B-473E-800D-088E963B667F}" type="pres">
      <dgm:prSet presAssocID="{0D797CC5-116B-4014-830C-3903371E307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9F5A07A1-7D1F-4B14-8D63-E0B2C5623575}" type="pres">
      <dgm:prSet presAssocID="{BE6CEB64-02FF-4430-9BA6-6DE01F0183E6}" presName="node" presStyleLbl="node1" presStyleIdx="4" presStyleCnt="5" custScaleX="169381" custRadScaleRad="123785" custRadScaleInc="-13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0FDF2-8891-4CE0-BF56-A9385317F1C9}" type="pres">
      <dgm:prSet presAssocID="{BE6CEB64-02FF-4430-9BA6-6DE01F0183E6}" presName="dummy" presStyleCnt="0"/>
      <dgm:spPr/>
    </dgm:pt>
    <dgm:pt modelId="{AD069B9C-B7FB-4778-9732-C80A6A1F3CB9}" type="pres">
      <dgm:prSet presAssocID="{67D02C89-69E7-4BF7-8AF3-AB4A161AE037}" presName="sibTrans" presStyleLbl="sibTrans2D1" presStyleIdx="4" presStyleCnt="5" custLinFactNeighborX="-341" custLinFactNeighborY="798"/>
      <dgm:spPr/>
      <dgm:t>
        <a:bodyPr/>
        <a:lstStyle/>
        <a:p>
          <a:endParaRPr lang="ru-RU"/>
        </a:p>
      </dgm:t>
    </dgm:pt>
  </dgm:ptLst>
  <dgm:cxnLst>
    <dgm:cxn modelId="{574ED54F-DE11-4562-826A-8D3FE627D03A}" type="presOf" srcId="{2CDC6CA4-BEDC-454C-8FEC-E2881732372A}" destId="{2067DD59-E6A6-4C1A-AECF-6B7368E47B01}" srcOrd="0" destOrd="0" presId="urn:microsoft.com/office/officeart/2005/8/layout/radial6"/>
    <dgm:cxn modelId="{D0832000-4D7E-4678-B244-C0D4B409D078}" type="presOf" srcId="{B6E1D5D1-0E98-4F7F-B260-BC1D519B3D35}" destId="{F8AE2D20-978A-4761-9DC1-653A816B7213}" srcOrd="0" destOrd="0" presId="urn:microsoft.com/office/officeart/2005/8/layout/radial6"/>
    <dgm:cxn modelId="{78D8570E-32ED-4BF4-97EC-3C457EA01F30}" type="presOf" srcId="{FA1871FF-5A86-42EC-9E60-B1438AD1BCB5}" destId="{12D5A3EF-0E3C-434B-B2F9-DB1B14D45389}" srcOrd="0" destOrd="0" presId="urn:microsoft.com/office/officeart/2005/8/layout/radial6"/>
    <dgm:cxn modelId="{F11AB4D4-D310-40B3-82F2-A4D5033AB8C7}" type="presOf" srcId="{0D797CC5-116B-4014-830C-3903371E3070}" destId="{F50DAFBE-107B-473E-800D-088E963B667F}" srcOrd="0" destOrd="0" presId="urn:microsoft.com/office/officeart/2005/8/layout/radial6"/>
    <dgm:cxn modelId="{0CB0AB2B-3DB9-46A1-AFE8-6673A616A6EF}" type="presOf" srcId="{1D780E89-D20A-46D9-B7DF-1065A6063A7F}" destId="{4B0DE874-B166-4079-B57F-FD7A0C0D8310}" srcOrd="0" destOrd="0" presId="urn:microsoft.com/office/officeart/2005/8/layout/radial6"/>
    <dgm:cxn modelId="{4E8B1B08-44E9-4019-A497-E31BA3FD9278}" type="presOf" srcId="{016DD43B-F041-4B5C-B44A-4702808121C4}" destId="{C89B0A48-30F7-4025-8BD9-C884D411A76A}" srcOrd="0" destOrd="0" presId="urn:microsoft.com/office/officeart/2005/8/layout/radial6"/>
    <dgm:cxn modelId="{854E3FD6-95A8-4A63-838F-5A67377847FF}" srcId="{B6E1D5D1-0E98-4F7F-B260-BC1D519B3D35}" destId="{BE6CEB64-02FF-4430-9BA6-6DE01F0183E6}" srcOrd="4" destOrd="0" parTransId="{5C9B1A2C-592A-49F8-966B-7531C45504FD}" sibTransId="{67D02C89-69E7-4BF7-8AF3-AB4A161AE037}"/>
    <dgm:cxn modelId="{BF770AED-51FE-49D6-87C0-EA5833B3042C}" srcId="{B6E1D5D1-0E98-4F7F-B260-BC1D519B3D35}" destId="{B1A8BAA3-58DF-419A-8D62-65546FF0F5DE}" srcOrd="1" destOrd="0" parTransId="{76DF7050-65EF-4C32-8BA0-620000631C35}" sibTransId="{D68E3B1C-DAD3-47C6-B8DE-9DB3076F1BC5}"/>
    <dgm:cxn modelId="{C4B89E38-5EE7-4ADE-B0A2-EB000453BE3B}" type="presOf" srcId="{67D02C89-69E7-4BF7-8AF3-AB4A161AE037}" destId="{AD069B9C-B7FB-4778-9732-C80A6A1F3CB9}" srcOrd="0" destOrd="0" presId="urn:microsoft.com/office/officeart/2005/8/layout/radial6"/>
    <dgm:cxn modelId="{7C82CD31-485F-494A-AFA3-2981CA18AA27}" srcId="{B6E1D5D1-0E98-4F7F-B260-BC1D519B3D35}" destId="{1D780E89-D20A-46D9-B7DF-1065A6063A7F}" srcOrd="0" destOrd="0" parTransId="{CB1982B6-0856-4480-B564-1DC2381C6AB7}" sibTransId="{016DD43B-F041-4B5C-B44A-4702808121C4}"/>
    <dgm:cxn modelId="{72E4E464-9DAC-4F70-ABCF-5FC3A064C156}" type="presOf" srcId="{BE6CEB64-02FF-4430-9BA6-6DE01F0183E6}" destId="{9F5A07A1-7D1F-4B14-8D63-E0B2C5623575}" srcOrd="0" destOrd="0" presId="urn:microsoft.com/office/officeart/2005/8/layout/radial6"/>
    <dgm:cxn modelId="{BC1920D2-9D42-475D-A7AD-75E3940FDB2E}" type="presOf" srcId="{F366585D-C8CA-4F7D-BE71-9E12F16FA2DE}" destId="{67B193DB-6E2E-4733-B982-813EA9A0E47F}" srcOrd="0" destOrd="0" presId="urn:microsoft.com/office/officeart/2005/8/layout/radial6"/>
    <dgm:cxn modelId="{9AD401F7-DEB0-4CB9-B848-B56440987C86}" srcId="{FA1871FF-5A86-42EC-9E60-B1438AD1BCB5}" destId="{063E36AC-C0AB-4F1B-A53C-849B24251ECC}" srcOrd="1" destOrd="0" parTransId="{40D086BD-1D82-439C-9036-AC25E1B789F8}" sibTransId="{CD681B59-52D0-4E08-A036-249F2538392F}"/>
    <dgm:cxn modelId="{541F6EC9-B6E5-40B6-9B69-05BC0F8C79E1}" type="presOf" srcId="{0AB8A69B-8559-473F-B28B-753E32C93FF1}" destId="{143EEC07-78B9-4370-8C7C-7D852CBBF3D9}" srcOrd="0" destOrd="0" presId="urn:microsoft.com/office/officeart/2005/8/layout/radial6"/>
    <dgm:cxn modelId="{27BF227C-2E00-4C17-96F8-5C06EB9A3172}" srcId="{B6E1D5D1-0E98-4F7F-B260-BC1D519B3D35}" destId="{F366585D-C8CA-4F7D-BE71-9E12F16FA2DE}" srcOrd="2" destOrd="0" parTransId="{6ED9CBEA-5C5F-46EC-BA1A-467645700472}" sibTransId="{0AB8A69B-8559-473F-B28B-753E32C93FF1}"/>
    <dgm:cxn modelId="{1F6C85A1-2EB6-459C-A0B6-042A3E9F791E}" type="presOf" srcId="{D68E3B1C-DAD3-47C6-B8DE-9DB3076F1BC5}" destId="{C8335358-2386-44F3-AB76-870E0A727F4C}" srcOrd="0" destOrd="0" presId="urn:microsoft.com/office/officeart/2005/8/layout/radial6"/>
    <dgm:cxn modelId="{1DD247D7-E1A9-4E00-BDC4-532F44F3F6DF}" srcId="{B6E1D5D1-0E98-4F7F-B260-BC1D519B3D35}" destId="{2CDC6CA4-BEDC-454C-8FEC-E2881732372A}" srcOrd="3" destOrd="0" parTransId="{F0D59895-8F32-4F9D-8CCF-362D1251538B}" sibTransId="{0D797CC5-116B-4014-830C-3903371E3070}"/>
    <dgm:cxn modelId="{37B975BC-F97A-4853-AE1D-A1C3DD1EB1EB}" srcId="{FA1871FF-5A86-42EC-9E60-B1438AD1BCB5}" destId="{B6E1D5D1-0E98-4F7F-B260-BC1D519B3D35}" srcOrd="0" destOrd="0" parTransId="{47F36F6D-3065-4BAF-B85A-2F9E9964F2F8}" sibTransId="{B3CC72F2-1A0A-47F2-9AF6-F7B807D9ADCB}"/>
    <dgm:cxn modelId="{6419B9A4-1978-4665-A618-142584BE271C}" type="presOf" srcId="{B1A8BAA3-58DF-419A-8D62-65546FF0F5DE}" destId="{963BAF2D-D4C0-47DF-ADEB-C87936CA183B}" srcOrd="0" destOrd="0" presId="urn:microsoft.com/office/officeart/2005/8/layout/radial6"/>
    <dgm:cxn modelId="{64287162-F93D-4ADF-8283-80E947C53C67}" type="presParOf" srcId="{12D5A3EF-0E3C-434B-B2F9-DB1B14D45389}" destId="{F8AE2D20-978A-4761-9DC1-653A816B7213}" srcOrd="0" destOrd="0" presId="urn:microsoft.com/office/officeart/2005/8/layout/radial6"/>
    <dgm:cxn modelId="{02788E07-F62A-4AD5-9CE8-BBC18E6901D4}" type="presParOf" srcId="{12D5A3EF-0E3C-434B-B2F9-DB1B14D45389}" destId="{4B0DE874-B166-4079-B57F-FD7A0C0D8310}" srcOrd="1" destOrd="0" presId="urn:microsoft.com/office/officeart/2005/8/layout/radial6"/>
    <dgm:cxn modelId="{3992BDB4-D38E-4DE5-AFE6-F696208816F8}" type="presParOf" srcId="{12D5A3EF-0E3C-434B-B2F9-DB1B14D45389}" destId="{ED2360D1-A9AD-46DE-B97E-890DEF154684}" srcOrd="2" destOrd="0" presId="urn:microsoft.com/office/officeart/2005/8/layout/radial6"/>
    <dgm:cxn modelId="{6BFA1C6A-5836-4944-B2D7-A81028513131}" type="presParOf" srcId="{12D5A3EF-0E3C-434B-B2F9-DB1B14D45389}" destId="{C89B0A48-30F7-4025-8BD9-C884D411A76A}" srcOrd="3" destOrd="0" presId="urn:microsoft.com/office/officeart/2005/8/layout/radial6"/>
    <dgm:cxn modelId="{ED805924-C7B8-420F-8EE5-5B3F05BEDE9D}" type="presParOf" srcId="{12D5A3EF-0E3C-434B-B2F9-DB1B14D45389}" destId="{963BAF2D-D4C0-47DF-ADEB-C87936CA183B}" srcOrd="4" destOrd="0" presId="urn:microsoft.com/office/officeart/2005/8/layout/radial6"/>
    <dgm:cxn modelId="{3FB9A9AF-03CF-4D7F-8D78-520E89101C9E}" type="presParOf" srcId="{12D5A3EF-0E3C-434B-B2F9-DB1B14D45389}" destId="{FAF33EF1-75F7-41E7-B072-E08696259D68}" srcOrd="5" destOrd="0" presId="urn:microsoft.com/office/officeart/2005/8/layout/radial6"/>
    <dgm:cxn modelId="{95879E7B-3A71-4A7C-8439-000E10192A9E}" type="presParOf" srcId="{12D5A3EF-0E3C-434B-B2F9-DB1B14D45389}" destId="{C8335358-2386-44F3-AB76-870E0A727F4C}" srcOrd="6" destOrd="0" presId="urn:microsoft.com/office/officeart/2005/8/layout/radial6"/>
    <dgm:cxn modelId="{7C6E0AD7-A227-4184-B330-3242E29EC443}" type="presParOf" srcId="{12D5A3EF-0E3C-434B-B2F9-DB1B14D45389}" destId="{67B193DB-6E2E-4733-B982-813EA9A0E47F}" srcOrd="7" destOrd="0" presId="urn:microsoft.com/office/officeart/2005/8/layout/radial6"/>
    <dgm:cxn modelId="{E116B9FB-7525-4586-BDB2-46767ACD536C}" type="presParOf" srcId="{12D5A3EF-0E3C-434B-B2F9-DB1B14D45389}" destId="{8926E450-1279-4D18-942E-0D6C67743143}" srcOrd="8" destOrd="0" presId="urn:microsoft.com/office/officeart/2005/8/layout/radial6"/>
    <dgm:cxn modelId="{6F5445C0-1695-412D-A9F2-A458D4562D0F}" type="presParOf" srcId="{12D5A3EF-0E3C-434B-B2F9-DB1B14D45389}" destId="{143EEC07-78B9-4370-8C7C-7D852CBBF3D9}" srcOrd="9" destOrd="0" presId="urn:microsoft.com/office/officeart/2005/8/layout/radial6"/>
    <dgm:cxn modelId="{452F7FDD-7D2B-42FF-A582-C15E812C42C8}" type="presParOf" srcId="{12D5A3EF-0E3C-434B-B2F9-DB1B14D45389}" destId="{2067DD59-E6A6-4C1A-AECF-6B7368E47B01}" srcOrd="10" destOrd="0" presId="urn:microsoft.com/office/officeart/2005/8/layout/radial6"/>
    <dgm:cxn modelId="{3A06D260-8ACA-4450-AEF5-7D0FB6B95C4A}" type="presParOf" srcId="{12D5A3EF-0E3C-434B-B2F9-DB1B14D45389}" destId="{58BB6D05-8EAE-4C99-8847-E36CEDD1C0D5}" srcOrd="11" destOrd="0" presId="urn:microsoft.com/office/officeart/2005/8/layout/radial6"/>
    <dgm:cxn modelId="{B0BE1E84-0F86-4C59-A570-0CDE5D9A745F}" type="presParOf" srcId="{12D5A3EF-0E3C-434B-B2F9-DB1B14D45389}" destId="{F50DAFBE-107B-473E-800D-088E963B667F}" srcOrd="12" destOrd="0" presId="urn:microsoft.com/office/officeart/2005/8/layout/radial6"/>
    <dgm:cxn modelId="{F38DC994-C0FE-471F-8CE6-1F1AA527CF0F}" type="presParOf" srcId="{12D5A3EF-0E3C-434B-B2F9-DB1B14D45389}" destId="{9F5A07A1-7D1F-4B14-8D63-E0B2C5623575}" srcOrd="13" destOrd="0" presId="urn:microsoft.com/office/officeart/2005/8/layout/radial6"/>
    <dgm:cxn modelId="{99D79105-C73C-4E61-95A9-E494F26C1310}" type="presParOf" srcId="{12D5A3EF-0E3C-434B-B2F9-DB1B14D45389}" destId="{BE90FDF2-8891-4CE0-BF56-A9385317F1C9}" srcOrd="14" destOrd="0" presId="urn:microsoft.com/office/officeart/2005/8/layout/radial6"/>
    <dgm:cxn modelId="{6D758E4E-DEEB-4A9D-BD3D-DC26309D430C}" type="presParOf" srcId="{12D5A3EF-0E3C-434B-B2F9-DB1B14D45389}" destId="{AD069B9C-B7FB-4778-9732-C80A6A1F3CB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42F63C-02C3-42CD-98AD-2EDEF993B08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0F8A99-04DA-4F7E-9FB3-1C8C5201BEBB}">
      <dgm:prSet custT="1"/>
      <dgm:spPr/>
      <dgm:t>
        <a:bodyPr/>
        <a:lstStyle/>
        <a:p>
          <a:r>
            <a:rPr lang="ru-RU" alt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Организация глобально-ориентированной образовательной среды</a:t>
          </a:r>
          <a:endParaRPr lang="ru-RU" sz="2800" dirty="0">
            <a:solidFill>
              <a:srgbClr val="FFFF00"/>
            </a:solidFill>
          </a:endParaRPr>
        </a:p>
      </dgm:t>
    </dgm:pt>
    <dgm:pt modelId="{798B8352-A380-4A35-8F3F-A7461F5FEC90}" type="parTrans" cxnId="{3A3A4028-C7F5-470B-814B-352A5ABD03D6}">
      <dgm:prSet/>
      <dgm:spPr/>
      <dgm:t>
        <a:bodyPr/>
        <a:lstStyle/>
        <a:p>
          <a:endParaRPr lang="ru-RU"/>
        </a:p>
      </dgm:t>
    </dgm:pt>
    <dgm:pt modelId="{47A48F8C-F6B5-45C9-93BE-A8069235F992}" type="sibTrans" cxnId="{3A3A4028-C7F5-470B-814B-352A5ABD03D6}">
      <dgm:prSet/>
      <dgm:spPr/>
      <dgm:t>
        <a:bodyPr/>
        <a:lstStyle/>
        <a:p>
          <a:endParaRPr lang="ru-RU"/>
        </a:p>
      </dgm:t>
    </dgm:pt>
    <dgm:pt modelId="{56C295AF-345C-4A79-B3BC-ACA24FF7CE6A}">
      <dgm:prSet custT="1"/>
      <dgm:spPr/>
      <dgm:t>
        <a:bodyPr/>
        <a:lstStyle/>
        <a:p>
          <a:r>
            <a:rPr lang="ru-RU" alt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Разработка комплексного программно-методического обеспечения</a:t>
          </a:r>
          <a:endParaRPr lang="ru-RU" sz="2800" dirty="0">
            <a:solidFill>
              <a:srgbClr val="FFFF00"/>
            </a:solidFill>
          </a:endParaRPr>
        </a:p>
      </dgm:t>
    </dgm:pt>
    <dgm:pt modelId="{460B4B2B-8079-41B0-8E71-588A44296EE7}" type="parTrans" cxnId="{5C76B472-90FC-4E89-9993-6106430B0FB2}">
      <dgm:prSet/>
      <dgm:spPr/>
      <dgm:t>
        <a:bodyPr/>
        <a:lstStyle/>
        <a:p>
          <a:endParaRPr lang="ru-RU"/>
        </a:p>
      </dgm:t>
    </dgm:pt>
    <dgm:pt modelId="{FB3422F7-5BE0-4BD6-ABA8-6EC74D39F736}" type="sibTrans" cxnId="{5C76B472-90FC-4E89-9993-6106430B0FB2}">
      <dgm:prSet/>
      <dgm:spPr/>
      <dgm:t>
        <a:bodyPr/>
        <a:lstStyle/>
        <a:p>
          <a:endParaRPr lang="ru-RU"/>
        </a:p>
      </dgm:t>
    </dgm:pt>
    <dgm:pt modelId="{A704E0AB-D0C8-4513-B1BA-2EB0092B3D67}">
      <dgm:prSet custT="1"/>
      <dgm:spPr/>
      <dgm:t>
        <a:bodyPr/>
        <a:lstStyle/>
        <a:p>
          <a:r>
            <a:rPr lang="ru-RU" alt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Организация сетевого взаимодействия </a:t>
          </a:r>
          <a:endParaRPr lang="ru-RU" sz="2800" dirty="0">
            <a:solidFill>
              <a:srgbClr val="FFFF00"/>
            </a:solidFill>
          </a:endParaRPr>
        </a:p>
      </dgm:t>
    </dgm:pt>
    <dgm:pt modelId="{A7BF23E9-75FB-454F-93F3-941E9291EF11}" type="parTrans" cxnId="{77ADB01A-1DA9-4762-A884-CE278312218D}">
      <dgm:prSet/>
      <dgm:spPr/>
      <dgm:t>
        <a:bodyPr/>
        <a:lstStyle/>
        <a:p>
          <a:endParaRPr lang="ru-RU"/>
        </a:p>
      </dgm:t>
    </dgm:pt>
    <dgm:pt modelId="{5C513530-3151-4DCD-803B-F14A166C6E1F}" type="sibTrans" cxnId="{77ADB01A-1DA9-4762-A884-CE278312218D}">
      <dgm:prSet/>
      <dgm:spPr/>
      <dgm:t>
        <a:bodyPr/>
        <a:lstStyle/>
        <a:p>
          <a:endParaRPr lang="ru-RU"/>
        </a:p>
      </dgm:t>
    </dgm:pt>
    <dgm:pt modelId="{AAE80367-62E7-4383-8BBE-495B1A90BA58}" type="pres">
      <dgm:prSet presAssocID="{6E42F63C-02C3-42CD-98AD-2EDEF993B0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6CDA31-C823-48D6-B752-C12C02434F45}" type="pres">
      <dgm:prSet presAssocID="{A60F8A99-04DA-4F7E-9FB3-1C8C5201BE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3645B-F62B-4114-8501-6B625ADF18AC}" type="pres">
      <dgm:prSet presAssocID="{47A48F8C-F6B5-45C9-93BE-A8069235F992}" presName="sibTrans" presStyleCnt="0"/>
      <dgm:spPr/>
    </dgm:pt>
    <dgm:pt modelId="{6BE99173-40B9-4F62-A01F-D06E7F58D9D3}" type="pres">
      <dgm:prSet presAssocID="{56C295AF-345C-4A79-B3BC-ACA24FF7CE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D2D3A-CD12-4799-9EE8-246C32148373}" type="pres">
      <dgm:prSet presAssocID="{FB3422F7-5BE0-4BD6-ABA8-6EC74D39F736}" presName="sibTrans" presStyleCnt="0"/>
      <dgm:spPr/>
    </dgm:pt>
    <dgm:pt modelId="{8E12293F-3B66-495B-B538-CDF52493B76C}" type="pres">
      <dgm:prSet presAssocID="{A704E0AB-D0C8-4513-B1BA-2EB0092B3D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76B472-90FC-4E89-9993-6106430B0FB2}" srcId="{6E42F63C-02C3-42CD-98AD-2EDEF993B08E}" destId="{56C295AF-345C-4A79-B3BC-ACA24FF7CE6A}" srcOrd="1" destOrd="0" parTransId="{460B4B2B-8079-41B0-8E71-588A44296EE7}" sibTransId="{FB3422F7-5BE0-4BD6-ABA8-6EC74D39F736}"/>
    <dgm:cxn modelId="{3A3A4028-C7F5-470B-814B-352A5ABD03D6}" srcId="{6E42F63C-02C3-42CD-98AD-2EDEF993B08E}" destId="{A60F8A99-04DA-4F7E-9FB3-1C8C5201BEBB}" srcOrd="0" destOrd="0" parTransId="{798B8352-A380-4A35-8F3F-A7461F5FEC90}" sibTransId="{47A48F8C-F6B5-45C9-93BE-A8069235F992}"/>
    <dgm:cxn modelId="{1A5A0252-BE03-4CDC-8487-BCCA9626EFBB}" type="presOf" srcId="{A704E0AB-D0C8-4513-B1BA-2EB0092B3D67}" destId="{8E12293F-3B66-495B-B538-CDF52493B76C}" srcOrd="0" destOrd="0" presId="urn:microsoft.com/office/officeart/2005/8/layout/hList6"/>
    <dgm:cxn modelId="{3AED4AB8-E4E2-4BE4-B0A4-490517552852}" type="presOf" srcId="{6E42F63C-02C3-42CD-98AD-2EDEF993B08E}" destId="{AAE80367-62E7-4383-8BBE-495B1A90BA58}" srcOrd="0" destOrd="0" presId="urn:microsoft.com/office/officeart/2005/8/layout/hList6"/>
    <dgm:cxn modelId="{77ADB01A-1DA9-4762-A884-CE278312218D}" srcId="{6E42F63C-02C3-42CD-98AD-2EDEF993B08E}" destId="{A704E0AB-D0C8-4513-B1BA-2EB0092B3D67}" srcOrd="2" destOrd="0" parTransId="{A7BF23E9-75FB-454F-93F3-941E9291EF11}" sibTransId="{5C513530-3151-4DCD-803B-F14A166C6E1F}"/>
    <dgm:cxn modelId="{ECFA9DA0-A1BD-47AD-89E9-0229414E7FF4}" type="presOf" srcId="{A60F8A99-04DA-4F7E-9FB3-1C8C5201BEBB}" destId="{386CDA31-C823-48D6-B752-C12C02434F45}" srcOrd="0" destOrd="0" presId="urn:microsoft.com/office/officeart/2005/8/layout/hList6"/>
    <dgm:cxn modelId="{069FDDC6-4C1E-4653-9345-7D76B34DDDCC}" type="presOf" srcId="{56C295AF-345C-4A79-B3BC-ACA24FF7CE6A}" destId="{6BE99173-40B9-4F62-A01F-D06E7F58D9D3}" srcOrd="0" destOrd="0" presId="urn:microsoft.com/office/officeart/2005/8/layout/hList6"/>
    <dgm:cxn modelId="{1FB1A586-F823-4383-B5F5-B52016DD70B2}" type="presParOf" srcId="{AAE80367-62E7-4383-8BBE-495B1A90BA58}" destId="{386CDA31-C823-48D6-B752-C12C02434F45}" srcOrd="0" destOrd="0" presId="urn:microsoft.com/office/officeart/2005/8/layout/hList6"/>
    <dgm:cxn modelId="{8EA7C122-8147-435F-A2EE-00E2BBF91EC7}" type="presParOf" srcId="{AAE80367-62E7-4383-8BBE-495B1A90BA58}" destId="{2AE3645B-F62B-4114-8501-6B625ADF18AC}" srcOrd="1" destOrd="0" presId="urn:microsoft.com/office/officeart/2005/8/layout/hList6"/>
    <dgm:cxn modelId="{3E6F9593-CAE2-456F-853B-699AC59309ED}" type="presParOf" srcId="{AAE80367-62E7-4383-8BBE-495B1A90BA58}" destId="{6BE99173-40B9-4F62-A01F-D06E7F58D9D3}" srcOrd="2" destOrd="0" presId="urn:microsoft.com/office/officeart/2005/8/layout/hList6"/>
    <dgm:cxn modelId="{8053D807-5B94-4759-9F51-41736E2639F2}" type="presParOf" srcId="{AAE80367-62E7-4383-8BBE-495B1A90BA58}" destId="{58CD2D3A-CD12-4799-9EE8-246C32148373}" srcOrd="3" destOrd="0" presId="urn:microsoft.com/office/officeart/2005/8/layout/hList6"/>
    <dgm:cxn modelId="{6CA49137-103D-45DB-BEAA-368F101F8F5F}" type="presParOf" srcId="{AAE80367-62E7-4383-8BBE-495B1A90BA58}" destId="{8E12293F-3B66-495B-B538-CDF52493B76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9BAC97-DE62-46C3-9B39-7BAC7DF747E8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BDC623-CE8F-4269-9B8C-7A1330BAF94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</a:rPr>
            <a:t>Пространственно-предметный компонент </a:t>
          </a:r>
          <a:endParaRPr lang="ru-RU" sz="2000" b="1" dirty="0">
            <a:solidFill>
              <a:srgbClr val="FFFF00"/>
            </a:solidFill>
          </a:endParaRPr>
        </a:p>
      </dgm:t>
    </dgm:pt>
    <dgm:pt modelId="{AA92C677-DEF3-4FAB-86C6-093D490031FB}" type="parTrans" cxnId="{987A25A5-06CB-4119-AA22-74AECACF377F}">
      <dgm:prSet/>
      <dgm:spPr/>
      <dgm:t>
        <a:bodyPr/>
        <a:lstStyle/>
        <a:p>
          <a:endParaRPr lang="ru-RU"/>
        </a:p>
      </dgm:t>
    </dgm:pt>
    <dgm:pt modelId="{51A72B7C-EE0D-44DA-8CDC-6DCE6937E1DF}" type="sibTrans" cxnId="{987A25A5-06CB-4119-AA22-74AECACF377F}">
      <dgm:prSet/>
      <dgm:spPr/>
      <dgm:t>
        <a:bodyPr/>
        <a:lstStyle/>
        <a:p>
          <a:endParaRPr lang="ru-RU"/>
        </a:p>
      </dgm:t>
    </dgm:pt>
    <dgm:pt modelId="{AF1EA434-5C92-46B9-B94F-4738AFB4B75E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FFFF00"/>
              </a:solidFill>
            </a:rPr>
            <a:t>Социадьный</a:t>
          </a:r>
          <a:r>
            <a:rPr lang="ru-RU" sz="2000" b="1" dirty="0" smtClean="0">
              <a:solidFill>
                <a:srgbClr val="FFFF00"/>
              </a:solidFill>
            </a:rPr>
            <a:t> компонент</a:t>
          </a:r>
          <a:endParaRPr lang="ru-RU" sz="2000" b="1" dirty="0">
            <a:solidFill>
              <a:srgbClr val="FFFF00"/>
            </a:solidFill>
          </a:endParaRPr>
        </a:p>
      </dgm:t>
    </dgm:pt>
    <dgm:pt modelId="{D81F3042-1A71-476E-A9EC-4101F35E233E}" type="parTrans" cxnId="{5733B117-0723-472B-9986-07E2668E6BDE}">
      <dgm:prSet/>
      <dgm:spPr/>
      <dgm:t>
        <a:bodyPr/>
        <a:lstStyle/>
        <a:p>
          <a:endParaRPr lang="ru-RU"/>
        </a:p>
      </dgm:t>
    </dgm:pt>
    <dgm:pt modelId="{5605ABB5-9E5C-48A5-BC5D-EF451646E48D}" type="sibTrans" cxnId="{5733B117-0723-472B-9986-07E2668E6BDE}">
      <dgm:prSet/>
      <dgm:spPr/>
      <dgm:t>
        <a:bodyPr/>
        <a:lstStyle/>
        <a:p>
          <a:endParaRPr lang="ru-RU"/>
        </a:p>
      </dgm:t>
    </dgm:pt>
    <dgm:pt modelId="{9229399C-BAE4-4F9A-8D99-1CCBAD3AA880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FFFF00"/>
              </a:solidFill>
            </a:rPr>
            <a:t>Психодидактический</a:t>
          </a:r>
          <a:r>
            <a:rPr lang="ru-RU" sz="2000" b="1" dirty="0" smtClean="0">
              <a:solidFill>
                <a:srgbClr val="FFFF00"/>
              </a:solidFill>
            </a:rPr>
            <a:t> компонент</a:t>
          </a:r>
          <a:endParaRPr lang="ru-RU" sz="2000" b="1" dirty="0">
            <a:solidFill>
              <a:srgbClr val="FFFF00"/>
            </a:solidFill>
          </a:endParaRPr>
        </a:p>
      </dgm:t>
    </dgm:pt>
    <dgm:pt modelId="{41846B33-76C9-40BE-BC8A-CA2C8CD1E871}" type="parTrans" cxnId="{37F1F653-889C-4980-9FC0-9C0753249D34}">
      <dgm:prSet/>
      <dgm:spPr/>
      <dgm:t>
        <a:bodyPr/>
        <a:lstStyle/>
        <a:p>
          <a:endParaRPr lang="ru-RU"/>
        </a:p>
      </dgm:t>
    </dgm:pt>
    <dgm:pt modelId="{AD45DCBB-4B18-4115-A167-495FC5A9AA93}" type="sibTrans" cxnId="{37F1F653-889C-4980-9FC0-9C0753249D34}">
      <dgm:prSet/>
      <dgm:spPr/>
      <dgm:t>
        <a:bodyPr/>
        <a:lstStyle/>
        <a:p>
          <a:endParaRPr lang="ru-RU"/>
        </a:p>
      </dgm:t>
    </dgm:pt>
    <dgm:pt modelId="{71C6FB06-1814-4F0A-9D0E-5D345297556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</a:rPr>
            <a:t>Субъекты образовательного процесса</a:t>
          </a:r>
          <a:endParaRPr lang="ru-RU" sz="2000" b="1" dirty="0">
            <a:solidFill>
              <a:srgbClr val="FFFF00"/>
            </a:solidFill>
          </a:endParaRPr>
        </a:p>
      </dgm:t>
    </dgm:pt>
    <dgm:pt modelId="{CD82C300-BF0D-46FA-8CA5-E5CA8FB20A1C}" type="parTrans" cxnId="{24EB178A-D903-4BBB-93F7-319E6682ABB5}">
      <dgm:prSet/>
      <dgm:spPr/>
      <dgm:t>
        <a:bodyPr/>
        <a:lstStyle/>
        <a:p>
          <a:endParaRPr lang="ru-RU"/>
        </a:p>
      </dgm:t>
    </dgm:pt>
    <dgm:pt modelId="{919A329D-F2A0-406F-B022-62F2F99513E8}" type="sibTrans" cxnId="{24EB178A-D903-4BBB-93F7-319E6682ABB5}">
      <dgm:prSet/>
      <dgm:spPr/>
      <dgm:t>
        <a:bodyPr/>
        <a:lstStyle/>
        <a:p>
          <a:endParaRPr lang="ru-RU"/>
        </a:p>
      </dgm:t>
    </dgm:pt>
    <dgm:pt modelId="{DCF1D49B-3AA0-4C94-9C99-9355ECB4E638}" type="pres">
      <dgm:prSet presAssocID="{4F9BAC97-DE62-46C3-9B39-7BAC7DF747E8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463887-B41B-4AF3-A999-BF36EC7DA906}" type="pres">
      <dgm:prSet presAssocID="{4F9BAC97-DE62-46C3-9B39-7BAC7DF747E8}" presName="triangle1" presStyleLbl="node1" presStyleIdx="0" presStyleCnt="4" custScaleX="160562" custLinFactNeighborX="1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38248-BA05-446E-B898-4E62B8068D94}" type="pres">
      <dgm:prSet presAssocID="{4F9BAC97-DE62-46C3-9B39-7BAC7DF747E8}" presName="triangle2" presStyleLbl="node1" presStyleIdx="1" presStyleCnt="4" custScaleX="164527" custLinFactNeighborX="-26167" custLinFactNeighborY="1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79DDB-CD70-4DD2-9FFA-5D2C850703C8}" type="pres">
      <dgm:prSet presAssocID="{4F9BAC97-DE62-46C3-9B39-7BAC7DF747E8}" presName="triangle3" presStyleLbl="node1" presStyleIdx="2" presStyleCnt="4" custScaleX="157693" custLinFactNeighborX="-186" custLinFactNeighborY="-2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FECB1-FDB4-450F-9EA1-921E213901DD}" type="pres">
      <dgm:prSet presAssocID="{4F9BAC97-DE62-46C3-9B39-7BAC7DF747E8}" presName="triangle4" presStyleLbl="node1" presStyleIdx="3" presStyleCnt="4" custScaleX="156991" custScaleY="105735" custLinFactNeighborX="28309" custLinFactNeighborY="-2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631F1D-2FA0-48A8-AA69-B5B8E8A2FEB4}" type="presOf" srcId="{DDBDC623-CE8F-4269-9B8C-7A1330BAF942}" destId="{B8463887-B41B-4AF3-A999-BF36EC7DA906}" srcOrd="0" destOrd="0" presId="urn:microsoft.com/office/officeart/2005/8/layout/pyramid4"/>
    <dgm:cxn modelId="{37F1F653-889C-4980-9FC0-9C0753249D34}" srcId="{4F9BAC97-DE62-46C3-9B39-7BAC7DF747E8}" destId="{9229399C-BAE4-4F9A-8D99-1CCBAD3AA880}" srcOrd="2" destOrd="0" parTransId="{41846B33-76C9-40BE-BC8A-CA2C8CD1E871}" sibTransId="{AD45DCBB-4B18-4115-A167-495FC5A9AA93}"/>
    <dgm:cxn modelId="{24EB178A-D903-4BBB-93F7-319E6682ABB5}" srcId="{4F9BAC97-DE62-46C3-9B39-7BAC7DF747E8}" destId="{71C6FB06-1814-4F0A-9D0E-5D3452975567}" srcOrd="3" destOrd="0" parTransId="{CD82C300-BF0D-46FA-8CA5-E5CA8FB20A1C}" sibTransId="{919A329D-F2A0-406F-B022-62F2F99513E8}"/>
    <dgm:cxn modelId="{5733B117-0723-472B-9986-07E2668E6BDE}" srcId="{4F9BAC97-DE62-46C3-9B39-7BAC7DF747E8}" destId="{AF1EA434-5C92-46B9-B94F-4738AFB4B75E}" srcOrd="1" destOrd="0" parTransId="{D81F3042-1A71-476E-A9EC-4101F35E233E}" sibTransId="{5605ABB5-9E5C-48A5-BC5D-EF451646E48D}"/>
    <dgm:cxn modelId="{987A25A5-06CB-4119-AA22-74AECACF377F}" srcId="{4F9BAC97-DE62-46C3-9B39-7BAC7DF747E8}" destId="{DDBDC623-CE8F-4269-9B8C-7A1330BAF942}" srcOrd="0" destOrd="0" parTransId="{AA92C677-DEF3-4FAB-86C6-093D490031FB}" sibTransId="{51A72B7C-EE0D-44DA-8CDC-6DCE6937E1DF}"/>
    <dgm:cxn modelId="{99BA0A97-3E10-4BFC-ACE8-3DD5F8BC1B88}" type="presOf" srcId="{9229399C-BAE4-4F9A-8D99-1CCBAD3AA880}" destId="{39079DDB-CD70-4DD2-9FFA-5D2C850703C8}" srcOrd="0" destOrd="0" presId="urn:microsoft.com/office/officeart/2005/8/layout/pyramid4"/>
    <dgm:cxn modelId="{DE6394F8-298F-4D01-88D6-3C7EDFCF5D6A}" type="presOf" srcId="{71C6FB06-1814-4F0A-9D0E-5D3452975567}" destId="{386FECB1-FDB4-450F-9EA1-921E213901DD}" srcOrd="0" destOrd="0" presId="urn:microsoft.com/office/officeart/2005/8/layout/pyramid4"/>
    <dgm:cxn modelId="{ADF3F080-CC96-44F0-A8CC-297C7BA5A08D}" type="presOf" srcId="{AF1EA434-5C92-46B9-B94F-4738AFB4B75E}" destId="{09A38248-BA05-446E-B898-4E62B8068D94}" srcOrd="0" destOrd="0" presId="urn:microsoft.com/office/officeart/2005/8/layout/pyramid4"/>
    <dgm:cxn modelId="{0AD5D005-2D7D-44B8-8841-96DEA33F2179}" type="presOf" srcId="{4F9BAC97-DE62-46C3-9B39-7BAC7DF747E8}" destId="{DCF1D49B-3AA0-4C94-9C99-9355ECB4E638}" srcOrd="0" destOrd="0" presId="urn:microsoft.com/office/officeart/2005/8/layout/pyramid4"/>
    <dgm:cxn modelId="{CC8405D1-D93B-4C3D-84E8-5D78DF868055}" type="presParOf" srcId="{DCF1D49B-3AA0-4C94-9C99-9355ECB4E638}" destId="{B8463887-B41B-4AF3-A999-BF36EC7DA906}" srcOrd="0" destOrd="0" presId="urn:microsoft.com/office/officeart/2005/8/layout/pyramid4"/>
    <dgm:cxn modelId="{E3C60507-33F4-4BD4-9325-4588D7BA4C1A}" type="presParOf" srcId="{DCF1D49B-3AA0-4C94-9C99-9355ECB4E638}" destId="{09A38248-BA05-446E-B898-4E62B8068D94}" srcOrd="1" destOrd="0" presId="urn:microsoft.com/office/officeart/2005/8/layout/pyramid4"/>
    <dgm:cxn modelId="{09882F12-5A84-47D6-BE30-061AC1B63A18}" type="presParOf" srcId="{DCF1D49B-3AA0-4C94-9C99-9355ECB4E638}" destId="{39079DDB-CD70-4DD2-9FFA-5D2C850703C8}" srcOrd="2" destOrd="0" presId="urn:microsoft.com/office/officeart/2005/8/layout/pyramid4"/>
    <dgm:cxn modelId="{1B8371E2-A0EC-4226-8474-2B81546D2F79}" type="presParOf" srcId="{DCF1D49B-3AA0-4C94-9C99-9355ECB4E638}" destId="{386FECB1-FDB4-450F-9EA1-921E213901D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D3E098-5FB1-4341-B115-87B1FE0631E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F0DB855-2499-40C5-93E7-B44DE8C166E5}">
      <dgm:prSet phldrT="[Текст]" custT="1"/>
      <dgm:spPr/>
      <dgm:t>
        <a:bodyPr/>
        <a:lstStyle/>
        <a:p>
          <a:r>
            <a:rPr lang="ru-RU" altLang="ru-RU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</a:t>
          </a:r>
          <a:r>
            <a:rPr lang="ru-RU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оммуникативное насыщение жизни обучающихся  и педагогов </a:t>
          </a:r>
          <a:endParaRPr lang="ru-RU" sz="2200" dirty="0">
            <a:solidFill>
              <a:srgbClr val="FFFF00"/>
            </a:solidFill>
          </a:endParaRPr>
        </a:p>
      </dgm:t>
    </dgm:pt>
    <dgm:pt modelId="{4F1F3B48-5FC7-48F9-97FE-C7B804CB8F93}" type="parTrans" cxnId="{1685BDCA-4ED2-4520-87B0-D46E1DE7FBF6}">
      <dgm:prSet/>
      <dgm:spPr/>
      <dgm:t>
        <a:bodyPr/>
        <a:lstStyle/>
        <a:p>
          <a:endParaRPr lang="ru-RU"/>
        </a:p>
      </dgm:t>
    </dgm:pt>
    <dgm:pt modelId="{E3EDE1D6-E040-4C7B-860F-41D9938FFAEB}" type="sibTrans" cxnId="{1685BDCA-4ED2-4520-87B0-D46E1DE7FBF6}">
      <dgm:prSet/>
      <dgm:spPr/>
      <dgm:t>
        <a:bodyPr/>
        <a:lstStyle/>
        <a:p>
          <a:endParaRPr lang="ru-RU"/>
        </a:p>
      </dgm:t>
    </dgm:pt>
    <dgm:pt modelId="{E71B2760-3189-4B4E-85B9-A7E8FD0A702F}">
      <dgm:prSet custT="1"/>
      <dgm:spPr/>
      <dgm:t>
        <a:bodyPr/>
        <a:lstStyle/>
        <a:p>
          <a:r>
            <a:rPr lang="ru-RU" alt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Сотрудничество</a:t>
          </a:r>
          <a:endParaRPr lang="ru-RU" sz="2400" dirty="0">
            <a:solidFill>
              <a:srgbClr val="FFFF00"/>
            </a:solidFill>
          </a:endParaRPr>
        </a:p>
      </dgm:t>
    </dgm:pt>
    <dgm:pt modelId="{8B0BB599-B666-417C-B38D-AD5D516F49D4}" type="parTrans" cxnId="{013D2A12-2229-4AC3-B39D-8C8187959D50}">
      <dgm:prSet/>
      <dgm:spPr/>
      <dgm:t>
        <a:bodyPr/>
        <a:lstStyle/>
        <a:p>
          <a:endParaRPr lang="ru-RU"/>
        </a:p>
      </dgm:t>
    </dgm:pt>
    <dgm:pt modelId="{96B11D53-EDE2-443A-AF12-3D9561092B9B}" type="sibTrans" cxnId="{013D2A12-2229-4AC3-B39D-8C8187959D50}">
      <dgm:prSet/>
      <dgm:spPr/>
      <dgm:t>
        <a:bodyPr/>
        <a:lstStyle/>
        <a:p>
          <a:endParaRPr lang="ru-RU"/>
        </a:p>
      </dgm:t>
    </dgm:pt>
    <dgm:pt modelId="{AEDD8B2C-808B-47B6-90DF-FA8E13303964}">
      <dgm:prSet custT="1"/>
      <dgm:spPr/>
      <dgm:t>
        <a:bodyPr/>
        <a:lstStyle/>
        <a:p>
          <a:r>
            <a:rPr lang="ru-RU" alt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Коллективно распределенная учебная деятельность</a:t>
          </a:r>
          <a:endParaRPr lang="ru-RU" sz="2400" b="1" dirty="0">
            <a:solidFill>
              <a:srgbClr val="FFFF00"/>
            </a:solidFill>
          </a:endParaRPr>
        </a:p>
      </dgm:t>
    </dgm:pt>
    <dgm:pt modelId="{7045A7A3-00DD-4CE9-8725-26FD0DAA8E6C}" type="parTrans" cxnId="{9D128740-83D3-40C3-A229-0B3BE794AAB4}">
      <dgm:prSet/>
      <dgm:spPr/>
      <dgm:t>
        <a:bodyPr/>
        <a:lstStyle/>
        <a:p>
          <a:endParaRPr lang="ru-RU"/>
        </a:p>
      </dgm:t>
    </dgm:pt>
    <dgm:pt modelId="{E538B8DA-6685-43C2-9759-37F1AEA86419}" type="sibTrans" cxnId="{9D128740-83D3-40C3-A229-0B3BE794AAB4}">
      <dgm:prSet/>
      <dgm:spPr/>
      <dgm:t>
        <a:bodyPr/>
        <a:lstStyle/>
        <a:p>
          <a:endParaRPr lang="ru-RU"/>
        </a:p>
      </dgm:t>
    </dgm:pt>
    <dgm:pt modelId="{EB982AAE-488A-4EEC-BD14-D2F6B04FDAD6}" type="pres">
      <dgm:prSet presAssocID="{DBD3E098-5FB1-4341-B115-87B1FE0631ED}" presName="compositeShape" presStyleCnt="0">
        <dgm:presLayoutVars>
          <dgm:chMax val="7"/>
          <dgm:dir/>
          <dgm:resizeHandles val="exact"/>
        </dgm:presLayoutVars>
      </dgm:prSet>
      <dgm:spPr/>
    </dgm:pt>
    <dgm:pt modelId="{5B26E0EA-1EA9-4FF8-8D1C-B48E3E261E99}" type="pres">
      <dgm:prSet presAssocID="{DBD3E098-5FB1-4341-B115-87B1FE0631ED}" presName="wedge1" presStyleLbl="node1" presStyleIdx="0" presStyleCnt="3"/>
      <dgm:spPr/>
      <dgm:t>
        <a:bodyPr/>
        <a:lstStyle/>
        <a:p>
          <a:endParaRPr lang="ru-RU"/>
        </a:p>
      </dgm:t>
    </dgm:pt>
    <dgm:pt modelId="{9FE111A0-9536-48CC-9D3F-646B3FD7913B}" type="pres">
      <dgm:prSet presAssocID="{DBD3E098-5FB1-4341-B115-87B1FE0631ED}" presName="dummy1a" presStyleCnt="0"/>
      <dgm:spPr/>
    </dgm:pt>
    <dgm:pt modelId="{0B206B10-C5DE-4EA0-972D-AF8CF1762C2C}" type="pres">
      <dgm:prSet presAssocID="{DBD3E098-5FB1-4341-B115-87B1FE0631ED}" presName="dummy1b" presStyleCnt="0"/>
      <dgm:spPr/>
    </dgm:pt>
    <dgm:pt modelId="{36F2B133-E3BB-4E1B-952C-5A882A5BEF09}" type="pres">
      <dgm:prSet presAssocID="{DBD3E098-5FB1-4341-B115-87B1FE0631E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54A35-F9E6-416E-86D1-A3AD949510C9}" type="pres">
      <dgm:prSet presAssocID="{DBD3E098-5FB1-4341-B115-87B1FE0631ED}" presName="wedge2" presStyleLbl="node1" presStyleIdx="1" presStyleCnt="3" custLinFactNeighborX="-1200" custLinFactNeighborY="-691"/>
      <dgm:spPr/>
      <dgm:t>
        <a:bodyPr/>
        <a:lstStyle/>
        <a:p>
          <a:endParaRPr lang="ru-RU"/>
        </a:p>
      </dgm:t>
    </dgm:pt>
    <dgm:pt modelId="{51E8C334-547C-44EE-8460-F868085C3858}" type="pres">
      <dgm:prSet presAssocID="{DBD3E098-5FB1-4341-B115-87B1FE0631ED}" presName="dummy2a" presStyleCnt="0"/>
      <dgm:spPr/>
    </dgm:pt>
    <dgm:pt modelId="{E69803B6-3F8C-4566-B9A3-0F923FB2FB2B}" type="pres">
      <dgm:prSet presAssocID="{DBD3E098-5FB1-4341-B115-87B1FE0631ED}" presName="dummy2b" presStyleCnt="0"/>
      <dgm:spPr/>
    </dgm:pt>
    <dgm:pt modelId="{4A5C1EAF-13C9-49D4-A0E4-BBF326BBE88D}" type="pres">
      <dgm:prSet presAssocID="{DBD3E098-5FB1-4341-B115-87B1FE0631E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FCB0A-D245-4CF4-AF5C-BA6E822EAEE7}" type="pres">
      <dgm:prSet presAssocID="{DBD3E098-5FB1-4341-B115-87B1FE0631ED}" presName="wedge3" presStyleLbl="node1" presStyleIdx="2" presStyleCnt="3"/>
      <dgm:spPr/>
      <dgm:t>
        <a:bodyPr/>
        <a:lstStyle/>
        <a:p>
          <a:endParaRPr lang="ru-RU"/>
        </a:p>
      </dgm:t>
    </dgm:pt>
    <dgm:pt modelId="{AC751240-6853-4CA6-A054-1C4FD288D061}" type="pres">
      <dgm:prSet presAssocID="{DBD3E098-5FB1-4341-B115-87B1FE0631ED}" presName="dummy3a" presStyleCnt="0"/>
      <dgm:spPr/>
    </dgm:pt>
    <dgm:pt modelId="{6C4A4327-479F-4E00-BB93-06A0611D57BF}" type="pres">
      <dgm:prSet presAssocID="{DBD3E098-5FB1-4341-B115-87B1FE0631ED}" presName="dummy3b" presStyleCnt="0"/>
      <dgm:spPr/>
    </dgm:pt>
    <dgm:pt modelId="{A05F624C-EC21-471A-8256-EB929537E195}" type="pres">
      <dgm:prSet presAssocID="{DBD3E098-5FB1-4341-B115-87B1FE0631E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4691D-60EF-4BA3-B368-7EC175815299}" type="pres">
      <dgm:prSet presAssocID="{E3EDE1D6-E040-4C7B-860F-41D9938FFAEB}" presName="arrowWedge1" presStyleLbl="fgSibTrans2D1" presStyleIdx="0" presStyleCnt="3"/>
      <dgm:spPr>
        <a:solidFill>
          <a:srgbClr val="92D050"/>
        </a:solidFill>
      </dgm:spPr>
    </dgm:pt>
    <dgm:pt modelId="{EB40D78F-6FB1-459F-937A-4B1EBC9714F7}" type="pres">
      <dgm:prSet presAssocID="{E538B8DA-6685-43C2-9759-37F1AEA86419}" presName="arrowWedge2" presStyleLbl="fgSibTrans2D1" presStyleIdx="1" presStyleCnt="3" custScaleX="100230"/>
      <dgm:spPr>
        <a:solidFill>
          <a:srgbClr val="92D050"/>
        </a:solidFill>
      </dgm:spPr>
    </dgm:pt>
    <dgm:pt modelId="{DB8D3431-0994-471E-8B9E-BEB1C11E16E3}" type="pres">
      <dgm:prSet presAssocID="{96B11D53-EDE2-443A-AF12-3D9561092B9B}" presName="arrowWedge3" presStyleLbl="fgSibTrans2D1" presStyleIdx="2" presStyleCnt="3"/>
      <dgm:spPr>
        <a:solidFill>
          <a:srgbClr val="92D050"/>
        </a:solidFill>
      </dgm:spPr>
    </dgm:pt>
  </dgm:ptLst>
  <dgm:cxnLst>
    <dgm:cxn modelId="{1685BDCA-4ED2-4520-87B0-D46E1DE7FBF6}" srcId="{DBD3E098-5FB1-4341-B115-87B1FE0631ED}" destId="{CF0DB855-2499-40C5-93E7-B44DE8C166E5}" srcOrd="0" destOrd="0" parTransId="{4F1F3B48-5FC7-48F9-97FE-C7B804CB8F93}" sibTransId="{E3EDE1D6-E040-4C7B-860F-41D9938FFAEB}"/>
    <dgm:cxn modelId="{38ABC9D9-8F89-4F8F-8CC6-5CDDF457EFB1}" type="presOf" srcId="{E71B2760-3189-4B4E-85B9-A7E8FD0A702F}" destId="{564FCB0A-D245-4CF4-AF5C-BA6E822EAEE7}" srcOrd="0" destOrd="0" presId="urn:microsoft.com/office/officeart/2005/8/layout/cycle8"/>
    <dgm:cxn modelId="{E9AFB953-2EEB-4506-9959-E65065BFC90E}" type="presOf" srcId="{CF0DB855-2499-40C5-93E7-B44DE8C166E5}" destId="{5B26E0EA-1EA9-4FF8-8D1C-B48E3E261E99}" srcOrd="0" destOrd="0" presId="urn:microsoft.com/office/officeart/2005/8/layout/cycle8"/>
    <dgm:cxn modelId="{53156AA0-BA78-4F14-8F11-7A9E25FAA3CB}" type="presOf" srcId="{CF0DB855-2499-40C5-93E7-B44DE8C166E5}" destId="{36F2B133-E3BB-4E1B-952C-5A882A5BEF09}" srcOrd="1" destOrd="0" presId="urn:microsoft.com/office/officeart/2005/8/layout/cycle8"/>
    <dgm:cxn modelId="{AF65FBDE-50BE-4C6E-AC3C-0D988355917A}" type="presOf" srcId="{AEDD8B2C-808B-47B6-90DF-FA8E13303964}" destId="{4A5C1EAF-13C9-49D4-A0E4-BBF326BBE88D}" srcOrd="1" destOrd="0" presId="urn:microsoft.com/office/officeart/2005/8/layout/cycle8"/>
    <dgm:cxn modelId="{F236429B-521A-410C-9338-73DB721E62CE}" type="presOf" srcId="{DBD3E098-5FB1-4341-B115-87B1FE0631ED}" destId="{EB982AAE-488A-4EEC-BD14-D2F6B04FDAD6}" srcOrd="0" destOrd="0" presId="urn:microsoft.com/office/officeart/2005/8/layout/cycle8"/>
    <dgm:cxn modelId="{9D128740-83D3-40C3-A229-0B3BE794AAB4}" srcId="{DBD3E098-5FB1-4341-B115-87B1FE0631ED}" destId="{AEDD8B2C-808B-47B6-90DF-FA8E13303964}" srcOrd="1" destOrd="0" parTransId="{7045A7A3-00DD-4CE9-8725-26FD0DAA8E6C}" sibTransId="{E538B8DA-6685-43C2-9759-37F1AEA86419}"/>
    <dgm:cxn modelId="{592F8D6C-B36D-4DD2-B59F-B91848485409}" type="presOf" srcId="{E71B2760-3189-4B4E-85B9-A7E8FD0A702F}" destId="{A05F624C-EC21-471A-8256-EB929537E195}" srcOrd="1" destOrd="0" presId="urn:microsoft.com/office/officeart/2005/8/layout/cycle8"/>
    <dgm:cxn modelId="{013D2A12-2229-4AC3-B39D-8C8187959D50}" srcId="{DBD3E098-5FB1-4341-B115-87B1FE0631ED}" destId="{E71B2760-3189-4B4E-85B9-A7E8FD0A702F}" srcOrd="2" destOrd="0" parTransId="{8B0BB599-B666-417C-B38D-AD5D516F49D4}" sibTransId="{96B11D53-EDE2-443A-AF12-3D9561092B9B}"/>
    <dgm:cxn modelId="{7916C498-5EC6-45D3-8F07-5B485EBC96AE}" type="presOf" srcId="{AEDD8B2C-808B-47B6-90DF-FA8E13303964}" destId="{6F954A35-F9E6-416E-86D1-A3AD949510C9}" srcOrd="0" destOrd="0" presId="urn:microsoft.com/office/officeart/2005/8/layout/cycle8"/>
    <dgm:cxn modelId="{98607CD2-89AE-47B3-AD3F-0CD1A9A03166}" type="presParOf" srcId="{EB982AAE-488A-4EEC-BD14-D2F6B04FDAD6}" destId="{5B26E0EA-1EA9-4FF8-8D1C-B48E3E261E99}" srcOrd="0" destOrd="0" presId="urn:microsoft.com/office/officeart/2005/8/layout/cycle8"/>
    <dgm:cxn modelId="{F78C4F7F-41D1-4FED-8833-7E69CD4AFB38}" type="presParOf" srcId="{EB982AAE-488A-4EEC-BD14-D2F6B04FDAD6}" destId="{9FE111A0-9536-48CC-9D3F-646B3FD7913B}" srcOrd="1" destOrd="0" presId="urn:microsoft.com/office/officeart/2005/8/layout/cycle8"/>
    <dgm:cxn modelId="{43CA4F73-17AF-4C7C-AD61-7D46CE397A20}" type="presParOf" srcId="{EB982AAE-488A-4EEC-BD14-D2F6B04FDAD6}" destId="{0B206B10-C5DE-4EA0-972D-AF8CF1762C2C}" srcOrd="2" destOrd="0" presId="urn:microsoft.com/office/officeart/2005/8/layout/cycle8"/>
    <dgm:cxn modelId="{4B3EE2FF-47EE-49F3-B027-18CC3B978202}" type="presParOf" srcId="{EB982AAE-488A-4EEC-BD14-D2F6B04FDAD6}" destId="{36F2B133-E3BB-4E1B-952C-5A882A5BEF09}" srcOrd="3" destOrd="0" presId="urn:microsoft.com/office/officeart/2005/8/layout/cycle8"/>
    <dgm:cxn modelId="{61E569BD-8427-465F-8E34-B48D64E8919E}" type="presParOf" srcId="{EB982AAE-488A-4EEC-BD14-D2F6B04FDAD6}" destId="{6F954A35-F9E6-416E-86D1-A3AD949510C9}" srcOrd="4" destOrd="0" presId="urn:microsoft.com/office/officeart/2005/8/layout/cycle8"/>
    <dgm:cxn modelId="{499D70A3-9E70-451F-AEFA-AE986A5A7BA8}" type="presParOf" srcId="{EB982AAE-488A-4EEC-BD14-D2F6B04FDAD6}" destId="{51E8C334-547C-44EE-8460-F868085C3858}" srcOrd="5" destOrd="0" presId="urn:microsoft.com/office/officeart/2005/8/layout/cycle8"/>
    <dgm:cxn modelId="{BE2CA11A-34AF-474F-8BFC-AA81C2F327B8}" type="presParOf" srcId="{EB982AAE-488A-4EEC-BD14-D2F6B04FDAD6}" destId="{E69803B6-3F8C-4566-B9A3-0F923FB2FB2B}" srcOrd="6" destOrd="0" presId="urn:microsoft.com/office/officeart/2005/8/layout/cycle8"/>
    <dgm:cxn modelId="{E72BD7F6-7171-456B-A107-7E1B3DBE07FB}" type="presParOf" srcId="{EB982AAE-488A-4EEC-BD14-D2F6B04FDAD6}" destId="{4A5C1EAF-13C9-49D4-A0E4-BBF326BBE88D}" srcOrd="7" destOrd="0" presId="urn:microsoft.com/office/officeart/2005/8/layout/cycle8"/>
    <dgm:cxn modelId="{A9046BC5-CBAE-45B0-AEC0-17388B53AC96}" type="presParOf" srcId="{EB982AAE-488A-4EEC-BD14-D2F6B04FDAD6}" destId="{564FCB0A-D245-4CF4-AF5C-BA6E822EAEE7}" srcOrd="8" destOrd="0" presId="urn:microsoft.com/office/officeart/2005/8/layout/cycle8"/>
    <dgm:cxn modelId="{E0354F7A-84FF-4AFA-85DC-1F2845AFF875}" type="presParOf" srcId="{EB982AAE-488A-4EEC-BD14-D2F6B04FDAD6}" destId="{AC751240-6853-4CA6-A054-1C4FD288D061}" srcOrd="9" destOrd="0" presId="urn:microsoft.com/office/officeart/2005/8/layout/cycle8"/>
    <dgm:cxn modelId="{7A29352C-2278-4253-B45B-E0B9E41A63EB}" type="presParOf" srcId="{EB982AAE-488A-4EEC-BD14-D2F6B04FDAD6}" destId="{6C4A4327-479F-4E00-BB93-06A0611D57BF}" srcOrd="10" destOrd="0" presId="urn:microsoft.com/office/officeart/2005/8/layout/cycle8"/>
    <dgm:cxn modelId="{53A03281-7E1B-4A4E-837A-28FAD3BD2D7A}" type="presParOf" srcId="{EB982AAE-488A-4EEC-BD14-D2F6B04FDAD6}" destId="{A05F624C-EC21-471A-8256-EB929537E195}" srcOrd="11" destOrd="0" presId="urn:microsoft.com/office/officeart/2005/8/layout/cycle8"/>
    <dgm:cxn modelId="{C606217A-83AC-43B0-9757-A7C9A58ED8C9}" type="presParOf" srcId="{EB982AAE-488A-4EEC-BD14-D2F6B04FDAD6}" destId="{9014691D-60EF-4BA3-B368-7EC175815299}" srcOrd="12" destOrd="0" presId="urn:microsoft.com/office/officeart/2005/8/layout/cycle8"/>
    <dgm:cxn modelId="{AA281BD9-CF96-4A61-9D5A-1EBBFE61E9D0}" type="presParOf" srcId="{EB982AAE-488A-4EEC-BD14-D2F6B04FDAD6}" destId="{EB40D78F-6FB1-459F-937A-4B1EBC9714F7}" srcOrd="13" destOrd="0" presId="urn:microsoft.com/office/officeart/2005/8/layout/cycle8"/>
    <dgm:cxn modelId="{CBB74A6E-3182-4BDD-9F8C-0ADA09E5EBD8}" type="presParOf" srcId="{EB982AAE-488A-4EEC-BD14-D2F6B04FDAD6}" destId="{DB8D3431-0994-471E-8B9E-BEB1C11E16E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75FD08-CD2A-4E6C-803C-92FBF504ABA6}" type="doc">
      <dgm:prSet loTypeId="urn:microsoft.com/office/officeart/2005/8/layout/vList4#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11260-8898-4AA1-9CED-96EF542289E2}">
      <dgm:prSet custT="1"/>
      <dgm:spPr/>
      <dgm:t>
        <a:bodyPr/>
        <a:lstStyle/>
        <a:p>
          <a:r>
            <a:rPr lang="ru-RU" alt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</a:t>
          </a:r>
          <a:r>
            <a: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одержание образовательного процесса</a:t>
          </a:r>
          <a:endParaRPr lang="ru-RU" sz="3200" dirty="0">
            <a:solidFill>
              <a:srgbClr val="FFFF00"/>
            </a:solidFill>
          </a:endParaRPr>
        </a:p>
      </dgm:t>
    </dgm:pt>
    <dgm:pt modelId="{8C1E6CBB-7F4E-4D31-B08F-6783DCC70A10}" type="parTrans" cxnId="{A6146AD4-16D3-4E08-938B-665A15857FAD}">
      <dgm:prSet/>
      <dgm:spPr/>
      <dgm:t>
        <a:bodyPr/>
        <a:lstStyle/>
        <a:p>
          <a:endParaRPr lang="ru-RU"/>
        </a:p>
      </dgm:t>
    </dgm:pt>
    <dgm:pt modelId="{166923F7-1FC4-472C-9728-1027012307C1}" type="sibTrans" cxnId="{A6146AD4-16D3-4E08-938B-665A15857FAD}">
      <dgm:prSet/>
      <dgm:spPr/>
      <dgm:t>
        <a:bodyPr/>
        <a:lstStyle/>
        <a:p>
          <a:endParaRPr lang="ru-RU"/>
        </a:p>
      </dgm:t>
    </dgm:pt>
    <dgm:pt modelId="{72B665E6-87D5-4C23-AC8C-D1B19E55D78A}">
      <dgm:prSet custT="1"/>
      <dgm:spPr/>
      <dgm:t>
        <a:bodyPr/>
        <a:lstStyle/>
        <a:p>
          <a:r>
            <a:rPr lang="ru-RU" alt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</a:t>
          </a:r>
          <a:r>
            <a: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сваиваемые обучающимися способы деятельности</a:t>
          </a:r>
          <a:endParaRPr lang="ru-RU" sz="3200" dirty="0">
            <a:solidFill>
              <a:srgbClr val="FFFF00"/>
            </a:solidFill>
          </a:endParaRPr>
        </a:p>
      </dgm:t>
    </dgm:pt>
    <dgm:pt modelId="{53991494-8EA6-471D-BFFF-30D1030B72B2}" type="parTrans" cxnId="{C47C11A3-6297-41C4-8916-55A368915217}">
      <dgm:prSet/>
      <dgm:spPr/>
      <dgm:t>
        <a:bodyPr/>
        <a:lstStyle/>
        <a:p>
          <a:endParaRPr lang="ru-RU"/>
        </a:p>
      </dgm:t>
    </dgm:pt>
    <dgm:pt modelId="{D99E9019-75B5-44AC-8B30-BEFA5F068528}" type="sibTrans" cxnId="{C47C11A3-6297-41C4-8916-55A368915217}">
      <dgm:prSet/>
      <dgm:spPr/>
      <dgm:t>
        <a:bodyPr/>
        <a:lstStyle/>
        <a:p>
          <a:endParaRPr lang="ru-RU"/>
        </a:p>
      </dgm:t>
    </dgm:pt>
    <dgm:pt modelId="{A7B689AB-E874-4FCA-9B12-9B64260B932F}">
      <dgm:prSet custT="1"/>
      <dgm:spPr/>
      <dgm:t>
        <a:bodyPr/>
        <a:lstStyle/>
        <a:p>
          <a:r>
            <a:rPr lang="ru-RU" sz="3200" b="1" dirty="0" smtClean="0">
              <a:solidFill>
                <a:srgbClr val="FFFF00"/>
              </a:solidFill>
            </a:rPr>
            <a:t>Организация обучения</a:t>
          </a:r>
          <a:endParaRPr lang="ru-RU" sz="3200" b="1" dirty="0">
            <a:solidFill>
              <a:srgbClr val="FFFF00"/>
            </a:solidFill>
          </a:endParaRPr>
        </a:p>
      </dgm:t>
    </dgm:pt>
    <dgm:pt modelId="{58797D80-D42A-45DA-AE57-8075EEFD5279}" type="parTrans" cxnId="{661312BC-9A20-4BE8-889A-F2FCA311B3FF}">
      <dgm:prSet/>
      <dgm:spPr/>
      <dgm:t>
        <a:bodyPr/>
        <a:lstStyle/>
        <a:p>
          <a:endParaRPr lang="ru-RU"/>
        </a:p>
      </dgm:t>
    </dgm:pt>
    <dgm:pt modelId="{74F4B20F-386F-4EF7-AEFE-19037836F265}" type="sibTrans" cxnId="{661312BC-9A20-4BE8-889A-F2FCA311B3FF}">
      <dgm:prSet/>
      <dgm:spPr/>
      <dgm:t>
        <a:bodyPr/>
        <a:lstStyle/>
        <a:p>
          <a:endParaRPr lang="ru-RU"/>
        </a:p>
      </dgm:t>
    </dgm:pt>
    <dgm:pt modelId="{DFDBC148-6699-45AE-BBCE-933D4942AC41}" type="pres">
      <dgm:prSet presAssocID="{4F75FD08-CD2A-4E6C-803C-92FBF504AB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AE2BFE-2B13-4189-A956-609223D36429}" type="pres">
      <dgm:prSet presAssocID="{2C711260-8898-4AA1-9CED-96EF542289E2}" presName="comp" presStyleCnt="0"/>
      <dgm:spPr/>
    </dgm:pt>
    <dgm:pt modelId="{D35DA25F-2562-459C-9412-77DFA498667F}" type="pres">
      <dgm:prSet presAssocID="{2C711260-8898-4AA1-9CED-96EF542289E2}" presName="box" presStyleLbl="node1" presStyleIdx="0" presStyleCnt="3"/>
      <dgm:spPr/>
      <dgm:t>
        <a:bodyPr/>
        <a:lstStyle/>
        <a:p>
          <a:endParaRPr lang="ru-RU"/>
        </a:p>
      </dgm:t>
    </dgm:pt>
    <dgm:pt modelId="{523ABAE7-BAC5-49E6-AF54-15BBE2782E0F}" type="pres">
      <dgm:prSet presAssocID="{2C711260-8898-4AA1-9CED-96EF542289E2}" presName="img" presStyleLbl="fgImgPlace1" presStyleIdx="0" presStyleCnt="3"/>
      <dgm:spPr/>
    </dgm:pt>
    <dgm:pt modelId="{7D47DF6F-BAC8-4F5F-81EC-15589125CF92}" type="pres">
      <dgm:prSet presAssocID="{2C711260-8898-4AA1-9CED-96EF542289E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8FBAB-DA8E-4AF6-8645-0009F9F3ACBE}" type="pres">
      <dgm:prSet presAssocID="{166923F7-1FC4-472C-9728-1027012307C1}" presName="spacer" presStyleCnt="0"/>
      <dgm:spPr/>
    </dgm:pt>
    <dgm:pt modelId="{B687B0E0-1711-4AB4-AA7B-7DE7D9173811}" type="pres">
      <dgm:prSet presAssocID="{72B665E6-87D5-4C23-AC8C-D1B19E55D78A}" presName="comp" presStyleCnt="0"/>
      <dgm:spPr/>
    </dgm:pt>
    <dgm:pt modelId="{4E6EC7D2-C4A4-4CF6-BD78-716C4FCC15AF}" type="pres">
      <dgm:prSet presAssocID="{72B665E6-87D5-4C23-AC8C-D1B19E55D78A}" presName="box" presStyleLbl="node1" presStyleIdx="1" presStyleCnt="3"/>
      <dgm:spPr/>
      <dgm:t>
        <a:bodyPr/>
        <a:lstStyle/>
        <a:p>
          <a:endParaRPr lang="ru-RU"/>
        </a:p>
      </dgm:t>
    </dgm:pt>
    <dgm:pt modelId="{C6415694-A394-4D3A-88FD-A206CC882449}" type="pres">
      <dgm:prSet presAssocID="{72B665E6-87D5-4C23-AC8C-D1B19E55D78A}" presName="img" presStyleLbl="fgImgPlace1" presStyleIdx="1" presStyleCnt="3"/>
      <dgm:spPr/>
    </dgm:pt>
    <dgm:pt modelId="{66BE1C32-4DA6-4E88-ACE6-83F1AFC847FD}" type="pres">
      <dgm:prSet presAssocID="{72B665E6-87D5-4C23-AC8C-D1B19E55D78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066C2-A8E1-403E-BAD2-AE64CCF0D75C}" type="pres">
      <dgm:prSet presAssocID="{D99E9019-75B5-44AC-8B30-BEFA5F068528}" presName="spacer" presStyleCnt="0"/>
      <dgm:spPr/>
    </dgm:pt>
    <dgm:pt modelId="{70516501-F1B9-4A95-BEB2-6E055FFCC232}" type="pres">
      <dgm:prSet presAssocID="{A7B689AB-E874-4FCA-9B12-9B64260B932F}" presName="comp" presStyleCnt="0"/>
      <dgm:spPr/>
    </dgm:pt>
    <dgm:pt modelId="{BCA535A8-666C-4A9C-B5CA-12F4FB667971}" type="pres">
      <dgm:prSet presAssocID="{A7B689AB-E874-4FCA-9B12-9B64260B932F}" presName="box" presStyleLbl="node1" presStyleIdx="2" presStyleCnt="3"/>
      <dgm:spPr/>
      <dgm:t>
        <a:bodyPr/>
        <a:lstStyle/>
        <a:p>
          <a:endParaRPr lang="ru-RU"/>
        </a:p>
      </dgm:t>
    </dgm:pt>
    <dgm:pt modelId="{B019E528-8297-43C6-9FB6-01945BF289AD}" type="pres">
      <dgm:prSet presAssocID="{A7B689AB-E874-4FCA-9B12-9B64260B932F}" presName="img" presStyleLbl="fgImgPlace1" presStyleIdx="2" presStyleCnt="3"/>
      <dgm:spPr/>
    </dgm:pt>
    <dgm:pt modelId="{42F18C26-A933-4E21-8C5E-B4DA9DB9AA8C}" type="pres">
      <dgm:prSet presAssocID="{A7B689AB-E874-4FCA-9B12-9B64260B932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146AD4-16D3-4E08-938B-665A15857FAD}" srcId="{4F75FD08-CD2A-4E6C-803C-92FBF504ABA6}" destId="{2C711260-8898-4AA1-9CED-96EF542289E2}" srcOrd="0" destOrd="0" parTransId="{8C1E6CBB-7F4E-4D31-B08F-6783DCC70A10}" sibTransId="{166923F7-1FC4-472C-9728-1027012307C1}"/>
    <dgm:cxn modelId="{AB9FBD4E-42F8-4DE1-857E-FA1D0ACF9E5F}" type="presOf" srcId="{2C711260-8898-4AA1-9CED-96EF542289E2}" destId="{D35DA25F-2562-459C-9412-77DFA498667F}" srcOrd="0" destOrd="0" presId="urn:microsoft.com/office/officeart/2005/8/layout/vList4#1"/>
    <dgm:cxn modelId="{7DA55AFF-8863-4C08-912A-0DF52C220AD8}" type="presOf" srcId="{72B665E6-87D5-4C23-AC8C-D1B19E55D78A}" destId="{66BE1C32-4DA6-4E88-ACE6-83F1AFC847FD}" srcOrd="1" destOrd="0" presId="urn:microsoft.com/office/officeart/2005/8/layout/vList4#1"/>
    <dgm:cxn modelId="{40FF8AB4-BBA3-4889-9BA4-4AEC2A764F11}" type="presOf" srcId="{A7B689AB-E874-4FCA-9B12-9B64260B932F}" destId="{BCA535A8-666C-4A9C-B5CA-12F4FB667971}" srcOrd="0" destOrd="0" presId="urn:microsoft.com/office/officeart/2005/8/layout/vList4#1"/>
    <dgm:cxn modelId="{B8AA8432-3782-48B5-90EB-CAFDCB64D2A4}" type="presOf" srcId="{A7B689AB-E874-4FCA-9B12-9B64260B932F}" destId="{42F18C26-A933-4E21-8C5E-B4DA9DB9AA8C}" srcOrd="1" destOrd="0" presId="urn:microsoft.com/office/officeart/2005/8/layout/vList4#1"/>
    <dgm:cxn modelId="{661312BC-9A20-4BE8-889A-F2FCA311B3FF}" srcId="{4F75FD08-CD2A-4E6C-803C-92FBF504ABA6}" destId="{A7B689AB-E874-4FCA-9B12-9B64260B932F}" srcOrd="2" destOrd="0" parTransId="{58797D80-D42A-45DA-AE57-8075EEFD5279}" sibTransId="{74F4B20F-386F-4EF7-AEFE-19037836F265}"/>
    <dgm:cxn modelId="{72A0A7C1-8866-4760-A0E4-363EA93E1A5E}" type="presOf" srcId="{4F75FD08-CD2A-4E6C-803C-92FBF504ABA6}" destId="{DFDBC148-6699-45AE-BBCE-933D4942AC41}" srcOrd="0" destOrd="0" presId="urn:microsoft.com/office/officeart/2005/8/layout/vList4#1"/>
    <dgm:cxn modelId="{C47C11A3-6297-41C4-8916-55A368915217}" srcId="{4F75FD08-CD2A-4E6C-803C-92FBF504ABA6}" destId="{72B665E6-87D5-4C23-AC8C-D1B19E55D78A}" srcOrd="1" destOrd="0" parTransId="{53991494-8EA6-471D-BFFF-30D1030B72B2}" sibTransId="{D99E9019-75B5-44AC-8B30-BEFA5F068528}"/>
    <dgm:cxn modelId="{E610CAB0-72ED-4A15-8E60-241F3DBE9685}" type="presOf" srcId="{2C711260-8898-4AA1-9CED-96EF542289E2}" destId="{7D47DF6F-BAC8-4F5F-81EC-15589125CF92}" srcOrd="1" destOrd="0" presId="urn:microsoft.com/office/officeart/2005/8/layout/vList4#1"/>
    <dgm:cxn modelId="{4A673304-6752-4A9B-BFA6-C4D23204D8F5}" type="presOf" srcId="{72B665E6-87D5-4C23-AC8C-D1B19E55D78A}" destId="{4E6EC7D2-C4A4-4CF6-BD78-716C4FCC15AF}" srcOrd="0" destOrd="0" presId="urn:microsoft.com/office/officeart/2005/8/layout/vList4#1"/>
    <dgm:cxn modelId="{AAA02EAA-6B84-4805-B865-F3D2F74C717C}" type="presParOf" srcId="{DFDBC148-6699-45AE-BBCE-933D4942AC41}" destId="{92AE2BFE-2B13-4189-A956-609223D36429}" srcOrd="0" destOrd="0" presId="urn:microsoft.com/office/officeart/2005/8/layout/vList4#1"/>
    <dgm:cxn modelId="{805F736E-8C23-4C79-B013-EF2EF486B137}" type="presParOf" srcId="{92AE2BFE-2B13-4189-A956-609223D36429}" destId="{D35DA25F-2562-459C-9412-77DFA498667F}" srcOrd="0" destOrd="0" presId="urn:microsoft.com/office/officeart/2005/8/layout/vList4#1"/>
    <dgm:cxn modelId="{419FB83C-694F-458F-8474-4BD116979C92}" type="presParOf" srcId="{92AE2BFE-2B13-4189-A956-609223D36429}" destId="{523ABAE7-BAC5-49E6-AF54-15BBE2782E0F}" srcOrd="1" destOrd="0" presId="urn:microsoft.com/office/officeart/2005/8/layout/vList4#1"/>
    <dgm:cxn modelId="{D5BE5DCF-2C7E-4210-883F-7C2F3118F5C7}" type="presParOf" srcId="{92AE2BFE-2B13-4189-A956-609223D36429}" destId="{7D47DF6F-BAC8-4F5F-81EC-15589125CF92}" srcOrd="2" destOrd="0" presId="urn:microsoft.com/office/officeart/2005/8/layout/vList4#1"/>
    <dgm:cxn modelId="{8C79A5DF-04AF-4D22-9A09-C783B59E160A}" type="presParOf" srcId="{DFDBC148-6699-45AE-BBCE-933D4942AC41}" destId="{EB38FBAB-DA8E-4AF6-8645-0009F9F3ACBE}" srcOrd="1" destOrd="0" presId="urn:microsoft.com/office/officeart/2005/8/layout/vList4#1"/>
    <dgm:cxn modelId="{384BDAE0-38EF-4ADF-BA66-6D917AA86BD7}" type="presParOf" srcId="{DFDBC148-6699-45AE-BBCE-933D4942AC41}" destId="{B687B0E0-1711-4AB4-AA7B-7DE7D9173811}" srcOrd="2" destOrd="0" presId="urn:microsoft.com/office/officeart/2005/8/layout/vList4#1"/>
    <dgm:cxn modelId="{301F2866-8A47-41C1-85D8-690C51368F34}" type="presParOf" srcId="{B687B0E0-1711-4AB4-AA7B-7DE7D9173811}" destId="{4E6EC7D2-C4A4-4CF6-BD78-716C4FCC15AF}" srcOrd="0" destOrd="0" presId="urn:microsoft.com/office/officeart/2005/8/layout/vList4#1"/>
    <dgm:cxn modelId="{8522E420-5FC8-43A2-B462-BD04C0233DF9}" type="presParOf" srcId="{B687B0E0-1711-4AB4-AA7B-7DE7D9173811}" destId="{C6415694-A394-4D3A-88FD-A206CC882449}" srcOrd="1" destOrd="0" presId="urn:microsoft.com/office/officeart/2005/8/layout/vList4#1"/>
    <dgm:cxn modelId="{6606EB42-1091-4B1C-AFC9-2F711D8877B4}" type="presParOf" srcId="{B687B0E0-1711-4AB4-AA7B-7DE7D9173811}" destId="{66BE1C32-4DA6-4E88-ACE6-83F1AFC847FD}" srcOrd="2" destOrd="0" presId="urn:microsoft.com/office/officeart/2005/8/layout/vList4#1"/>
    <dgm:cxn modelId="{2A458F1D-D9C9-418B-9992-1FB0556C9150}" type="presParOf" srcId="{DFDBC148-6699-45AE-BBCE-933D4942AC41}" destId="{92F066C2-A8E1-403E-BAD2-AE64CCF0D75C}" srcOrd="3" destOrd="0" presId="urn:microsoft.com/office/officeart/2005/8/layout/vList4#1"/>
    <dgm:cxn modelId="{52F04447-149A-4FD8-9033-D3C19B992321}" type="presParOf" srcId="{DFDBC148-6699-45AE-BBCE-933D4942AC41}" destId="{70516501-F1B9-4A95-BEB2-6E055FFCC232}" srcOrd="4" destOrd="0" presId="urn:microsoft.com/office/officeart/2005/8/layout/vList4#1"/>
    <dgm:cxn modelId="{CE51A59F-62C3-44A8-B213-56E47C2989E0}" type="presParOf" srcId="{70516501-F1B9-4A95-BEB2-6E055FFCC232}" destId="{BCA535A8-666C-4A9C-B5CA-12F4FB667971}" srcOrd="0" destOrd="0" presId="urn:microsoft.com/office/officeart/2005/8/layout/vList4#1"/>
    <dgm:cxn modelId="{FF02835D-DB79-4302-A482-B268922FF097}" type="presParOf" srcId="{70516501-F1B9-4A95-BEB2-6E055FFCC232}" destId="{B019E528-8297-43C6-9FB6-01945BF289AD}" srcOrd="1" destOrd="0" presId="urn:microsoft.com/office/officeart/2005/8/layout/vList4#1"/>
    <dgm:cxn modelId="{E71F16D2-C825-4389-ADE2-AE3FF3928791}" type="presParOf" srcId="{70516501-F1B9-4A95-BEB2-6E055FFCC232}" destId="{42F18C26-A933-4E21-8C5E-B4DA9DB9AA8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DDEF13-AC3F-477F-B3BE-4D65A006365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BD9529B-9F2E-4E31-ADBD-6C54E6911DAD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планирование</a:t>
          </a:r>
          <a:endParaRPr lang="ru-RU" sz="3200" dirty="0"/>
        </a:p>
      </dgm:t>
    </dgm:pt>
    <dgm:pt modelId="{69259960-D224-44FA-B265-0FC8FE348F33}" type="parTrans" cxnId="{4044E9B6-6978-47FF-8E92-60C46630DE9E}">
      <dgm:prSet/>
      <dgm:spPr/>
      <dgm:t>
        <a:bodyPr/>
        <a:lstStyle/>
        <a:p>
          <a:endParaRPr lang="ru-RU"/>
        </a:p>
      </dgm:t>
    </dgm:pt>
    <dgm:pt modelId="{F9E0BF91-6BDE-4118-9EFA-1091F23D929E}" type="sibTrans" cxnId="{4044E9B6-6978-47FF-8E92-60C46630DE9E}">
      <dgm:prSet/>
      <dgm:spPr/>
      <dgm:t>
        <a:bodyPr/>
        <a:lstStyle/>
        <a:p>
          <a:endParaRPr lang="ru-RU"/>
        </a:p>
      </dgm:t>
    </dgm:pt>
    <dgm:pt modelId="{0515F8A3-F70D-4B4A-A31F-94B09C3B9D42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и создание учебно-методической документации</a:t>
          </a:r>
          <a:endParaRPr lang="ru-RU" sz="2400" dirty="0"/>
        </a:p>
      </dgm:t>
    </dgm:pt>
    <dgm:pt modelId="{1FCDA111-EB2D-4946-884C-4E763FCAB096}" type="parTrans" cxnId="{3AE70954-E928-4236-A366-6BB005AEBC55}">
      <dgm:prSet/>
      <dgm:spPr/>
      <dgm:t>
        <a:bodyPr/>
        <a:lstStyle/>
        <a:p>
          <a:endParaRPr lang="ru-RU"/>
        </a:p>
      </dgm:t>
    </dgm:pt>
    <dgm:pt modelId="{60CB5307-3A74-4AF2-8F84-B4E19C45A06B}" type="sibTrans" cxnId="{3AE70954-E928-4236-A366-6BB005AEBC55}">
      <dgm:prSet/>
      <dgm:spPr/>
      <dgm:t>
        <a:bodyPr/>
        <a:lstStyle/>
        <a:p>
          <a:endParaRPr lang="ru-RU"/>
        </a:p>
      </dgm:t>
    </dgm:pt>
    <dgm:pt modelId="{CAC0B257-B8E5-4306-B37E-CA1BDE4A5707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и создание  дидактических средств обучения</a:t>
          </a:r>
          <a:endParaRPr lang="ru-RU" sz="2400" dirty="0"/>
        </a:p>
      </dgm:t>
    </dgm:pt>
    <dgm:pt modelId="{BE79EF12-E12D-463F-ADDB-789FD51DEB48}" type="parTrans" cxnId="{9270E337-AA02-4D07-9A94-D632C3F3A57A}">
      <dgm:prSet/>
      <dgm:spPr/>
      <dgm:t>
        <a:bodyPr/>
        <a:lstStyle/>
        <a:p>
          <a:endParaRPr lang="ru-RU"/>
        </a:p>
      </dgm:t>
    </dgm:pt>
    <dgm:pt modelId="{AC84FC18-97DF-40AA-A81F-A165FBFB1EC7}" type="sibTrans" cxnId="{9270E337-AA02-4D07-9A94-D632C3F3A57A}">
      <dgm:prSet/>
      <dgm:spPr/>
      <dgm:t>
        <a:bodyPr/>
        <a:lstStyle/>
        <a:p>
          <a:endParaRPr lang="ru-RU"/>
        </a:p>
      </dgm:t>
    </dgm:pt>
    <dgm:pt modelId="{FB1BDA36-AA15-462A-9942-F57979D61543}" type="pres">
      <dgm:prSet presAssocID="{5FDDEF13-AC3F-477F-B3BE-4D65A0063653}" presName="compositeShape" presStyleCnt="0">
        <dgm:presLayoutVars>
          <dgm:dir/>
          <dgm:resizeHandles/>
        </dgm:presLayoutVars>
      </dgm:prSet>
      <dgm:spPr/>
    </dgm:pt>
    <dgm:pt modelId="{3A61F086-6073-4DFD-BDC3-CDFA4B289F40}" type="pres">
      <dgm:prSet presAssocID="{5FDDEF13-AC3F-477F-B3BE-4D65A0063653}" presName="pyramid" presStyleLbl="node1" presStyleIdx="0" presStyleCnt="1" custScaleX="144495"/>
      <dgm:spPr/>
    </dgm:pt>
    <dgm:pt modelId="{460F9E69-A22D-4370-ADF0-CD89C5129A2E}" type="pres">
      <dgm:prSet presAssocID="{5FDDEF13-AC3F-477F-B3BE-4D65A0063653}" presName="theList" presStyleCnt="0"/>
      <dgm:spPr/>
    </dgm:pt>
    <dgm:pt modelId="{86E36B17-694B-491D-B8FF-B9F45C07ADE2}" type="pres">
      <dgm:prSet presAssocID="{EBD9529B-9F2E-4E31-ADBD-6C54E6911DAD}" presName="aNode" presStyleLbl="fgAcc1" presStyleIdx="0" presStyleCnt="3" custScaleX="126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DE305-9DB5-4402-8322-F11D8A167BCE}" type="pres">
      <dgm:prSet presAssocID="{EBD9529B-9F2E-4E31-ADBD-6C54E6911DAD}" presName="aSpace" presStyleCnt="0"/>
      <dgm:spPr/>
    </dgm:pt>
    <dgm:pt modelId="{061E6898-C66E-4E13-90E8-56C851712CF3}" type="pres">
      <dgm:prSet presAssocID="{0515F8A3-F70D-4B4A-A31F-94B09C3B9D42}" presName="aNode" presStyleLbl="fgAcc1" presStyleIdx="1" presStyleCnt="3" custScaleX="130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E28F7-0A8E-490C-A9E2-BACFB1758C27}" type="pres">
      <dgm:prSet presAssocID="{0515F8A3-F70D-4B4A-A31F-94B09C3B9D42}" presName="aSpace" presStyleCnt="0"/>
      <dgm:spPr/>
    </dgm:pt>
    <dgm:pt modelId="{A9918DE9-1373-401A-B9E4-1D915BF59CCC}" type="pres">
      <dgm:prSet presAssocID="{CAC0B257-B8E5-4306-B37E-CA1BDE4A5707}" presName="aNode" presStyleLbl="fgAcc1" presStyleIdx="2" presStyleCnt="3" custScaleX="129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E9DAF-248D-48EA-B469-CD971B913B82}" type="pres">
      <dgm:prSet presAssocID="{CAC0B257-B8E5-4306-B37E-CA1BDE4A5707}" presName="aSpace" presStyleCnt="0"/>
      <dgm:spPr/>
    </dgm:pt>
  </dgm:ptLst>
  <dgm:cxnLst>
    <dgm:cxn modelId="{2924B80C-A827-4EB8-9EB6-9450D062F66C}" type="presOf" srcId="{EBD9529B-9F2E-4E31-ADBD-6C54E6911DAD}" destId="{86E36B17-694B-491D-B8FF-B9F45C07ADE2}" srcOrd="0" destOrd="0" presId="urn:microsoft.com/office/officeart/2005/8/layout/pyramid2"/>
    <dgm:cxn modelId="{9270E337-AA02-4D07-9A94-D632C3F3A57A}" srcId="{5FDDEF13-AC3F-477F-B3BE-4D65A0063653}" destId="{CAC0B257-B8E5-4306-B37E-CA1BDE4A5707}" srcOrd="2" destOrd="0" parTransId="{BE79EF12-E12D-463F-ADDB-789FD51DEB48}" sibTransId="{AC84FC18-97DF-40AA-A81F-A165FBFB1EC7}"/>
    <dgm:cxn modelId="{593AD3AF-BA81-4877-960F-3B490EA18BBE}" type="presOf" srcId="{CAC0B257-B8E5-4306-B37E-CA1BDE4A5707}" destId="{A9918DE9-1373-401A-B9E4-1D915BF59CCC}" srcOrd="0" destOrd="0" presId="urn:microsoft.com/office/officeart/2005/8/layout/pyramid2"/>
    <dgm:cxn modelId="{2E7C3179-E37C-4E09-BD3F-C394FE1A0487}" type="presOf" srcId="{0515F8A3-F70D-4B4A-A31F-94B09C3B9D42}" destId="{061E6898-C66E-4E13-90E8-56C851712CF3}" srcOrd="0" destOrd="0" presId="urn:microsoft.com/office/officeart/2005/8/layout/pyramid2"/>
    <dgm:cxn modelId="{3AE70954-E928-4236-A366-6BB005AEBC55}" srcId="{5FDDEF13-AC3F-477F-B3BE-4D65A0063653}" destId="{0515F8A3-F70D-4B4A-A31F-94B09C3B9D42}" srcOrd="1" destOrd="0" parTransId="{1FCDA111-EB2D-4946-884C-4E763FCAB096}" sibTransId="{60CB5307-3A74-4AF2-8F84-B4E19C45A06B}"/>
    <dgm:cxn modelId="{306AE347-EA7A-481B-9354-4329F93E2401}" type="presOf" srcId="{5FDDEF13-AC3F-477F-B3BE-4D65A0063653}" destId="{FB1BDA36-AA15-462A-9942-F57979D61543}" srcOrd="0" destOrd="0" presId="urn:microsoft.com/office/officeart/2005/8/layout/pyramid2"/>
    <dgm:cxn modelId="{4044E9B6-6978-47FF-8E92-60C46630DE9E}" srcId="{5FDDEF13-AC3F-477F-B3BE-4D65A0063653}" destId="{EBD9529B-9F2E-4E31-ADBD-6C54E6911DAD}" srcOrd="0" destOrd="0" parTransId="{69259960-D224-44FA-B265-0FC8FE348F33}" sibTransId="{F9E0BF91-6BDE-4118-9EFA-1091F23D929E}"/>
    <dgm:cxn modelId="{CC670441-125B-4B32-95D6-BF0F81563159}" type="presParOf" srcId="{FB1BDA36-AA15-462A-9942-F57979D61543}" destId="{3A61F086-6073-4DFD-BDC3-CDFA4B289F40}" srcOrd="0" destOrd="0" presId="urn:microsoft.com/office/officeart/2005/8/layout/pyramid2"/>
    <dgm:cxn modelId="{C4EBDB42-03DD-42F6-86B3-718C8AEE018D}" type="presParOf" srcId="{FB1BDA36-AA15-462A-9942-F57979D61543}" destId="{460F9E69-A22D-4370-ADF0-CD89C5129A2E}" srcOrd="1" destOrd="0" presId="urn:microsoft.com/office/officeart/2005/8/layout/pyramid2"/>
    <dgm:cxn modelId="{DD187E84-0928-4C47-9ACF-865AEB99B686}" type="presParOf" srcId="{460F9E69-A22D-4370-ADF0-CD89C5129A2E}" destId="{86E36B17-694B-491D-B8FF-B9F45C07ADE2}" srcOrd="0" destOrd="0" presId="urn:microsoft.com/office/officeart/2005/8/layout/pyramid2"/>
    <dgm:cxn modelId="{AA8ABC8A-B5CA-4556-A95A-C8ADB677AC52}" type="presParOf" srcId="{460F9E69-A22D-4370-ADF0-CD89C5129A2E}" destId="{098DE305-9DB5-4402-8322-F11D8A167BCE}" srcOrd="1" destOrd="0" presId="urn:microsoft.com/office/officeart/2005/8/layout/pyramid2"/>
    <dgm:cxn modelId="{5D6B35E1-E3B0-4801-A5B3-2DC17EAC4D5D}" type="presParOf" srcId="{460F9E69-A22D-4370-ADF0-CD89C5129A2E}" destId="{061E6898-C66E-4E13-90E8-56C851712CF3}" srcOrd="2" destOrd="0" presId="urn:microsoft.com/office/officeart/2005/8/layout/pyramid2"/>
    <dgm:cxn modelId="{4E904EE0-8D2F-4A82-903C-90C5239A9F99}" type="presParOf" srcId="{460F9E69-A22D-4370-ADF0-CD89C5129A2E}" destId="{BB7E28F7-0A8E-490C-A9E2-BACFB1758C27}" srcOrd="3" destOrd="0" presId="urn:microsoft.com/office/officeart/2005/8/layout/pyramid2"/>
    <dgm:cxn modelId="{650BDCEF-305D-463C-AF04-F5267B28A906}" type="presParOf" srcId="{460F9E69-A22D-4370-ADF0-CD89C5129A2E}" destId="{A9918DE9-1373-401A-B9E4-1D915BF59CCC}" srcOrd="4" destOrd="0" presId="urn:microsoft.com/office/officeart/2005/8/layout/pyramid2"/>
    <dgm:cxn modelId="{B1A6A4D9-6549-437F-852D-D1B66445DDEA}" type="presParOf" srcId="{460F9E69-A22D-4370-ADF0-CD89C5129A2E}" destId="{FC9E9DAF-248D-48EA-B469-CD971B913B8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69B9C-B7FB-4778-9732-C80A6A1F3CB9}">
      <dsp:nvSpPr>
        <dsp:cNvPr id="0" name=""/>
        <dsp:cNvSpPr/>
      </dsp:nvSpPr>
      <dsp:spPr>
        <a:xfrm>
          <a:off x="1357321" y="642962"/>
          <a:ext cx="4467271" cy="4467271"/>
        </a:xfrm>
        <a:prstGeom prst="blockArc">
          <a:avLst>
            <a:gd name="adj1" fmla="val 11797529"/>
            <a:gd name="adj2" fmla="val 17029250"/>
            <a:gd name="adj3" fmla="val 4642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DAFBE-107B-473E-800D-088E963B667F}">
      <dsp:nvSpPr>
        <dsp:cNvPr id="0" name=""/>
        <dsp:cNvSpPr/>
      </dsp:nvSpPr>
      <dsp:spPr>
        <a:xfrm>
          <a:off x="1320136" y="761595"/>
          <a:ext cx="4467271" cy="4467271"/>
        </a:xfrm>
        <a:prstGeom prst="blockArc">
          <a:avLst>
            <a:gd name="adj1" fmla="val 7928633"/>
            <a:gd name="adj2" fmla="val 12054331"/>
            <a:gd name="adj3" fmla="val 4642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EEC07-78B9-4370-8C7C-7D852CBBF3D9}">
      <dsp:nvSpPr>
        <dsp:cNvPr id="0" name=""/>
        <dsp:cNvSpPr/>
      </dsp:nvSpPr>
      <dsp:spPr>
        <a:xfrm>
          <a:off x="1756250" y="1306980"/>
          <a:ext cx="4467271" cy="4467271"/>
        </a:xfrm>
        <a:prstGeom prst="blockArc">
          <a:avLst>
            <a:gd name="adj1" fmla="val 1766320"/>
            <a:gd name="adj2" fmla="val 9033683"/>
            <a:gd name="adj3" fmla="val 4642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35358-2386-44F3-AB76-870E0A727F4C}">
      <dsp:nvSpPr>
        <dsp:cNvPr id="0" name=""/>
        <dsp:cNvSpPr/>
      </dsp:nvSpPr>
      <dsp:spPr>
        <a:xfrm>
          <a:off x="2397056" y="538754"/>
          <a:ext cx="4642700" cy="4467271"/>
        </a:xfrm>
        <a:prstGeom prst="blockArc">
          <a:avLst>
            <a:gd name="adj1" fmla="val 20592056"/>
            <a:gd name="adj2" fmla="val 3451334"/>
            <a:gd name="adj3" fmla="val 4642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B0A48-30F7-4025-8BD9-C884D411A76A}">
      <dsp:nvSpPr>
        <dsp:cNvPr id="0" name=""/>
        <dsp:cNvSpPr/>
      </dsp:nvSpPr>
      <dsp:spPr>
        <a:xfrm>
          <a:off x="2428911" y="571518"/>
          <a:ext cx="4467271" cy="4467271"/>
        </a:xfrm>
        <a:prstGeom prst="blockArc">
          <a:avLst>
            <a:gd name="adj1" fmla="val 15233297"/>
            <a:gd name="adj2" fmla="val 20516032"/>
            <a:gd name="adj3" fmla="val 4642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E2D20-978A-4761-9DC1-653A816B7213}">
      <dsp:nvSpPr>
        <dsp:cNvPr id="0" name=""/>
        <dsp:cNvSpPr/>
      </dsp:nvSpPr>
      <dsp:spPr>
        <a:xfrm>
          <a:off x="2517253" y="1945932"/>
          <a:ext cx="3020160" cy="205740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Ценностные ориентации</a:t>
          </a:r>
          <a:endParaRPr lang="ru-RU" sz="2800" b="1" kern="1200" dirty="0">
            <a:solidFill>
              <a:srgbClr val="FFFF00"/>
            </a:solidFill>
          </a:endParaRPr>
        </a:p>
      </dsp:txBody>
      <dsp:txXfrm>
        <a:off x="2959545" y="2247231"/>
        <a:ext cx="2135576" cy="1454802"/>
      </dsp:txXfrm>
    </dsp:sp>
    <dsp:sp modelId="{4B0DE874-B166-4079-B57F-FD7A0C0D8310}">
      <dsp:nvSpPr>
        <dsp:cNvPr id="0" name=""/>
        <dsp:cNvSpPr/>
      </dsp:nvSpPr>
      <dsp:spPr>
        <a:xfrm>
          <a:off x="2941985" y="2238"/>
          <a:ext cx="2370809" cy="1440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Осознание неоднородности восприятия     мира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289182" y="213147"/>
        <a:ext cx="1676415" cy="1018362"/>
      </dsp:txXfrm>
    </dsp:sp>
    <dsp:sp modelId="{963BAF2D-D4C0-47DF-ADEB-C87936CA183B}">
      <dsp:nvSpPr>
        <dsp:cNvPr id="0" name=""/>
        <dsp:cNvSpPr/>
      </dsp:nvSpPr>
      <dsp:spPr>
        <a:xfrm>
          <a:off x="5612572" y="1421727"/>
          <a:ext cx="2389028" cy="1440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Осознание состояния планеты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5962437" y="1632636"/>
        <a:ext cx="1689298" cy="1018362"/>
      </dsp:txXfrm>
    </dsp:sp>
    <dsp:sp modelId="{67B193DB-6E2E-4733-B982-813EA9A0E47F}">
      <dsp:nvSpPr>
        <dsp:cNvPr id="0" name=""/>
        <dsp:cNvSpPr/>
      </dsp:nvSpPr>
      <dsp:spPr>
        <a:xfrm>
          <a:off x="4713981" y="3892856"/>
          <a:ext cx="2351972" cy="1440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Кросс-культурная</a:t>
          </a:r>
          <a:r>
            <a:rPr lang="ru-RU" alt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грамотность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5058419" y="4103765"/>
        <a:ext cx="1663096" cy="1018362"/>
      </dsp:txXfrm>
    </dsp:sp>
    <dsp:sp modelId="{2067DD59-E6A6-4C1A-AECF-6B7368E47B01}">
      <dsp:nvSpPr>
        <dsp:cNvPr id="0" name=""/>
        <dsp:cNvSpPr/>
      </dsp:nvSpPr>
      <dsp:spPr>
        <a:xfrm>
          <a:off x="820097" y="3892854"/>
          <a:ext cx="2539411" cy="1440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Осознание ответственности выбора в принятии решений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1191985" y="4103763"/>
        <a:ext cx="1795635" cy="1018362"/>
      </dsp:txXfrm>
    </dsp:sp>
    <dsp:sp modelId="{9F5A07A1-7D1F-4B14-8D63-E0B2C5623575}">
      <dsp:nvSpPr>
        <dsp:cNvPr id="0" name=""/>
        <dsp:cNvSpPr/>
      </dsp:nvSpPr>
      <dsp:spPr>
        <a:xfrm>
          <a:off x="295914" y="1496617"/>
          <a:ext cx="2439391" cy="1440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Знание глобальной динамики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653155" y="1707526"/>
        <a:ext cx="1724909" cy="1018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DA31-C823-48D6-B752-C12C02434F45}">
      <dsp:nvSpPr>
        <dsp:cNvPr id="0" name=""/>
        <dsp:cNvSpPr/>
      </dsp:nvSpPr>
      <dsp:spPr>
        <a:xfrm rot="16200000">
          <a:off x="-1184609" y="1185614"/>
          <a:ext cx="4983162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Организация глобально-ориентированной образовательной среды</a:t>
          </a:r>
          <a:endParaRPr lang="ru-RU" sz="2800" kern="1200" dirty="0">
            <a:solidFill>
              <a:srgbClr val="FFFF00"/>
            </a:solidFill>
          </a:endParaRPr>
        </a:p>
      </dsp:txBody>
      <dsp:txXfrm rot="5400000">
        <a:off x="1005" y="996632"/>
        <a:ext cx="2611933" cy="2989898"/>
      </dsp:txXfrm>
    </dsp:sp>
    <dsp:sp modelId="{6BE99173-40B9-4F62-A01F-D06E7F58D9D3}">
      <dsp:nvSpPr>
        <dsp:cNvPr id="0" name=""/>
        <dsp:cNvSpPr/>
      </dsp:nvSpPr>
      <dsp:spPr>
        <a:xfrm rot="16200000">
          <a:off x="1623218" y="1185614"/>
          <a:ext cx="4983162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Разработка комплексного программно-методического обеспечения</a:t>
          </a:r>
          <a:endParaRPr lang="ru-RU" sz="2800" kern="1200" dirty="0">
            <a:solidFill>
              <a:srgbClr val="FFFF00"/>
            </a:solidFill>
          </a:endParaRPr>
        </a:p>
      </dsp:txBody>
      <dsp:txXfrm rot="5400000">
        <a:off x="2808832" y="996632"/>
        <a:ext cx="2611933" cy="2989898"/>
      </dsp:txXfrm>
    </dsp:sp>
    <dsp:sp modelId="{8E12293F-3B66-495B-B538-CDF52493B76C}">
      <dsp:nvSpPr>
        <dsp:cNvPr id="0" name=""/>
        <dsp:cNvSpPr/>
      </dsp:nvSpPr>
      <dsp:spPr>
        <a:xfrm rot="16200000">
          <a:off x="4431047" y="1185614"/>
          <a:ext cx="4983162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Организация сетевого взаимодействия </a:t>
          </a:r>
          <a:endParaRPr lang="ru-RU" sz="2800" kern="1200" dirty="0">
            <a:solidFill>
              <a:srgbClr val="FFFF00"/>
            </a:solidFill>
          </a:endParaRPr>
        </a:p>
      </dsp:txBody>
      <dsp:txXfrm rot="5400000">
        <a:off x="5616661" y="996632"/>
        <a:ext cx="2611933" cy="2989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63887-B41B-4AF3-A999-BF36EC7DA906}">
      <dsp:nvSpPr>
        <dsp:cNvPr id="0" name=""/>
        <dsp:cNvSpPr/>
      </dsp:nvSpPr>
      <dsp:spPr>
        <a:xfrm>
          <a:off x="2192545" y="-35723"/>
          <a:ext cx="4000532" cy="249158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Пространственно-предметный компонент 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3192678" y="1210068"/>
        <a:ext cx="2000266" cy="1245790"/>
      </dsp:txXfrm>
    </dsp:sp>
    <dsp:sp modelId="{09A38248-BA05-446E-B898-4E62B8068D94}">
      <dsp:nvSpPr>
        <dsp:cNvPr id="0" name=""/>
        <dsp:cNvSpPr/>
      </dsp:nvSpPr>
      <dsp:spPr>
        <a:xfrm>
          <a:off x="214317" y="2491580"/>
          <a:ext cx="4099323" cy="249158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FFFF00"/>
              </a:solidFill>
            </a:rPr>
            <a:t>Социадьный</a:t>
          </a:r>
          <a:r>
            <a:rPr lang="ru-RU" sz="2000" b="1" kern="1200" dirty="0" smtClean="0">
              <a:solidFill>
                <a:srgbClr val="FFFF00"/>
              </a:solidFill>
            </a:rPr>
            <a:t> компонент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1239148" y="3737371"/>
        <a:ext cx="2049661" cy="1245790"/>
      </dsp:txXfrm>
    </dsp:sp>
    <dsp:sp modelId="{39079DDB-CD70-4DD2-9FFA-5D2C850703C8}">
      <dsp:nvSpPr>
        <dsp:cNvPr id="0" name=""/>
        <dsp:cNvSpPr/>
      </dsp:nvSpPr>
      <dsp:spPr>
        <a:xfrm rot="10800000">
          <a:off x="2192582" y="2393169"/>
          <a:ext cx="3929048" cy="249158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FFFF00"/>
              </a:solidFill>
            </a:rPr>
            <a:t>Психодидактический</a:t>
          </a:r>
          <a:r>
            <a:rPr lang="ru-RU" sz="2000" b="1" kern="1200" dirty="0" smtClean="0">
              <a:solidFill>
                <a:srgbClr val="FFFF00"/>
              </a:solidFill>
            </a:rPr>
            <a:t> компонент</a:t>
          </a:r>
          <a:endParaRPr lang="ru-RU" sz="2000" b="1" kern="1200" dirty="0">
            <a:solidFill>
              <a:srgbClr val="FFFF00"/>
            </a:solidFill>
          </a:endParaRPr>
        </a:p>
      </dsp:txBody>
      <dsp:txXfrm rot="10800000">
        <a:off x="3174844" y="2393169"/>
        <a:ext cx="1964524" cy="1245790"/>
      </dsp:txXfrm>
    </dsp:sp>
    <dsp:sp modelId="{386FECB1-FDB4-450F-9EA1-921E213901DD}">
      <dsp:nvSpPr>
        <dsp:cNvPr id="0" name=""/>
        <dsp:cNvSpPr/>
      </dsp:nvSpPr>
      <dsp:spPr>
        <a:xfrm>
          <a:off x="4157094" y="2330469"/>
          <a:ext cx="3911557" cy="263447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Субъекты образовательного процесса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5134983" y="3647706"/>
        <a:ext cx="1955779" cy="1317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6E0EA-1EA9-4FF8-8D1C-B48E3E261E99}">
      <dsp:nvSpPr>
        <dsp:cNvPr id="0" name=""/>
        <dsp:cNvSpPr/>
      </dsp:nvSpPr>
      <dsp:spPr>
        <a:xfrm>
          <a:off x="2565280" y="323905"/>
          <a:ext cx="4185856" cy="418585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</a:t>
          </a:r>
          <a:r>
            <a:rPr lang="ru-RU" sz="2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оммуникативное насыщение жизни обучающихся  и педагогов </a:t>
          </a:r>
          <a:endParaRPr lang="ru-RU" sz="2200" kern="1200" dirty="0">
            <a:solidFill>
              <a:srgbClr val="FFFF00"/>
            </a:solidFill>
          </a:endParaRPr>
        </a:p>
      </dsp:txBody>
      <dsp:txXfrm>
        <a:off x="4771326" y="1210908"/>
        <a:ext cx="1494948" cy="1245790"/>
      </dsp:txXfrm>
    </dsp:sp>
    <dsp:sp modelId="{6F954A35-F9E6-416E-86D1-A3AD949510C9}">
      <dsp:nvSpPr>
        <dsp:cNvPr id="0" name=""/>
        <dsp:cNvSpPr/>
      </dsp:nvSpPr>
      <dsp:spPr>
        <a:xfrm>
          <a:off x="2428841" y="444476"/>
          <a:ext cx="4185856" cy="418585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Коллективно распределенная учебная деятельность</a:t>
          </a:r>
          <a:endParaRPr lang="ru-RU" sz="2400" b="1" kern="1200" dirty="0">
            <a:solidFill>
              <a:srgbClr val="FFFF00"/>
            </a:solidFill>
          </a:endParaRPr>
        </a:p>
      </dsp:txBody>
      <dsp:txXfrm>
        <a:off x="3425474" y="3160299"/>
        <a:ext cx="2242422" cy="1096295"/>
      </dsp:txXfrm>
    </dsp:sp>
    <dsp:sp modelId="{564FCB0A-D245-4CF4-AF5C-BA6E822EAEE7}">
      <dsp:nvSpPr>
        <dsp:cNvPr id="0" name=""/>
        <dsp:cNvSpPr/>
      </dsp:nvSpPr>
      <dsp:spPr>
        <a:xfrm>
          <a:off x="2392863" y="323905"/>
          <a:ext cx="4185856" cy="418585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Сотрудничество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2877724" y="1210908"/>
        <a:ext cx="1494948" cy="1245790"/>
      </dsp:txXfrm>
    </dsp:sp>
    <dsp:sp modelId="{9014691D-60EF-4BA3-B368-7EC175815299}">
      <dsp:nvSpPr>
        <dsp:cNvPr id="0" name=""/>
        <dsp:cNvSpPr/>
      </dsp:nvSpPr>
      <dsp:spPr>
        <a:xfrm>
          <a:off x="2306501" y="64781"/>
          <a:ext cx="4704104" cy="470410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0D78F-6FB1-459F-937A-4B1EBC9714F7}">
      <dsp:nvSpPr>
        <dsp:cNvPr id="0" name=""/>
        <dsp:cNvSpPr/>
      </dsp:nvSpPr>
      <dsp:spPr>
        <a:xfrm>
          <a:off x="2164307" y="185087"/>
          <a:ext cx="4714924" cy="470410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D3431-0994-471E-8B9E-BEB1C11E16E3}">
      <dsp:nvSpPr>
        <dsp:cNvPr id="0" name=""/>
        <dsp:cNvSpPr/>
      </dsp:nvSpPr>
      <dsp:spPr>
        <a:xfrm>
          <a:off x="2133393" y="64781"/>
          <a:ext cx="4704104" cy="470410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DA25F-2562-459C-9412-77DFA498667F}">
      <dsp:nvSpPr>
        <dsp:cNvPr id="0" name=""/>
        <dsp:cNvSpPr/>
      </dsp:nvSpPr>
      <dsp:spPr>
        <a:xfrm>
          <a:off x="0" y="0"/>
          <a:ext cx="8229600" cy="1557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</a:t>
          </a:r>
          <a:r>
            <a:rPr lang="ru-RU" sz="3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одержание образовательного процесса</a:t>
          </a:r>
          <a:endParaRPr lang="ru-RU" sz="3200" kern="1200" dirty="0">
            <a:solidFill>
              <a:srgbClr val="FFFF00"/>
            </a:solidFill>
          </a:endParaRPr>
        </a:p>
      </dsp:txBody>
      <dsp:txXfrm>
        <a:off x="1801643" y="0"/>
        <a:ext cx="6427956" cy="1557238"/>
      </dsp:txXfrm>
    </dsp:sp>
    <dsp:sp modelId="{523ABAE7-BAC5-49E6-AF54-15BBE2782E0F}">
      <dsp:nvSpPr>
        <dsp:cNvPr id="0" name=""/>
        <dsp:cNvSpPr/>
      </dsp:nvSpPr>
      <dsp:spPr>
        <a:xfrm>
          <a:off x="155723" y="155723"/>
          <a:ext cx="1645920" cy="12457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EC7D2-C4A4-4CF6-BD78-716C4FCC15AF}">
      <dsp:nvSpPr>
        <dsp:cNvPr id="0" name=""/>
        <dsp:cNvSpPr/>
      </dsp:nvSpPr>
      <dsp:spPr>
        <a:xfrm>
          <a:off x="0" y="1712961"/>
          <a:ext cx="8229600" cy="1557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</a:t>
          </a:r>
          <a:r>
            <a:rPr lang="ru-RU" sz="3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сваиваемые обучающимися способы деятельности</a:t>
          </a:r>
          <a:endParaRPr lang="ru-RU" sz="3200" kern="1200" dirty="0">
            <a:solidFill>
              <a:srgbClr val="FFFF00"/>
            </a:solidFill>
          </a:endParaRPr>
        </a:p>
      </dsp:txBody>
      <dsp:txXfrm>
        <a:off x="1801643" y="1712961"/>
        <a:ext cx="6427956" cy="1557238"/>
      </dsp:txXfrm>
    </dsp:sp>
    <dsp:sp modelId="{C6415694-A394-4D3A-88FD-A206CC882449}">
      <dsp:nvSpPr>
        <dsp:cNvPr id="0" name=""/>
        <dsp:cNvSpPr/>
      </dsp:nvSpPr>
      <dsp:spPr>
        <a:xfrm>
          <a:off x="155723" y="1868685"/>
          <a:ext cx="1645920" cy="12457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535A8-666C-4A9C-B5CA-12F4FB667971}">
      <dsp:nvSpPr>
        <dsp:cNvPr id="0" name=""/>
        <dsp:cNvSpPr/>
      </dsp:nvSpPr>
      <dsp:spPr>
        <a:xfrm>
          <a:off x="0" y="3425923"/>
          <a:ext cx="8229600" cy="1557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00"/>
              </a:solidFill>
            </a:rPr>
            <a:t>Организация обучения</a:t>
          </a:r>
          <a:endParaRPr lang="ru-RU" sz="3200" b="1" kern="1200" dirty="0">
            <a:solidFill>
              <a:srgbClr val="FFFF00"/>
            </a:solidFill>
          </a:endParaRPr>
        </a:p>
      </dsp:txBody>
      <dsp:txXfrm>
        <a:off x="1801643" y="3425923"/>
        <a:ext cx="6427956" cy="1557238"/>
      </dsp:txXfrm>
    </dsp:sp>
    <dsp:sp modelId="{B019E528-8297-43C6-9FB6-01945BF289AD}">
      <dsp:nvSpPr>
        <dsp:cNvPr id="0" name=""/>
        <dsp:cNvSpPr/>
      </dsp:nvSpPr>
      <dsp:spPr>
        <a:xfrm>
          <a:off x="155723" y="3581647"/>
          <a:ext cx="1645920" cy="12457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1F086-6073-4DFD-BDC3-CDFA4B289F40}">
      <dsp:nvSpPr>
        <dsp:cNvPr id="0" name=""/>
        <dsp:cNvSpPr/>
      </dsp:nvSpPr>
      <dsp:spPr>
        <a:xfrm>
          <a:off x="886093" y="0"/>
          <a:ext cx="6342516" cy="438943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36B17-694B-491D-B8FF-B9F45C07ADE2}">
      <dsp:nvSpPr>
        <dsp:cNvPr id="0" name=""/>
        <dsp:cNvSpPr/>
      </dsp:nvSpPr>
      <dsp:spPr>
        <a:xfrm>
          <a:off x="3686173" y="441301"/>
          <a:ext cx="3595490" cy="1039062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планирование</a:t>
          </a:r>
          <a:endParaRPr lang="ru-RU" sz="3200" kern="1200" dirty="0"/>
        </a:p>
      </dsp:txBody>
      <dsp:txXfrm>
        <a:off x="3736896" y="492024"/>
        <a:ext cx="3494044" cy="937616"/>
      </dsp:txXfrm>
    </dsp:sp>
    <dsp:sp modelId="{061E6898-C66E-4E13-90E8-56C851712CF3}">
      <dsp:nvSpPr>
        <dsp:cNvPr id="0" name=""/>
        <dsp:cNvSpPr/>
      </dsp:nvSpPr>
      <dsp:spPr>
        <a:xfrm>
          <a:off x="3624331" y="1610246"/>
          <a:ext cx="3719174" cy="1039062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и создание учебно-методической документации</a:t>
          </a:r>
          <a:endParaRPr lang="ru-RU" sz="2400" kern="1200" dirty="0"/>
        </a:p>
      </dsp:txBody>
      <dsp:txXfrm>
        <a:off x="3675054" y="1660969"/>
        <a:ext cx="3617728" cy="937616"/>
      </dsp:txXfrm>
    </dsp:sp>
    <dsp:sp modelId="{A9918DE9-1373-401A-B9E4-1D915BF59CCC}">
      <dsp:nvSpPr>
        <dsp:cNvPr id="0" name=""/>
        <dsp:cNvSpPr/>
      </dsp:nvSpPr>
      <dsp:spPr>
        <a:xfrm>
          <a:off x="3638326" y="2779190"/>
          <a:ext cx="3691185" cy="1039062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и создание  дидактических средств обучения</a:t>
          </a:r>
          <a:endParaRPr lang="ru-RU" sz="2400" kern="1200" dirty="0"/>
        </a:p>
      </dsp:txBody>
      <dsp:txXfrm>
        <a:off x="3689049" y="2829913"/>
        <a:ext cx="3589739" cy="937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F6061-EB54-4471-81E6-2F653BF1F1E8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214C5-2179-4D0E-9AA9-B49CAC9B3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78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B03A1-9EA8-4288-BDB5-6EBCAEF82641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AA5E0-805A-42D7-BD27-8F6C4DBAF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2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CE22E-7608-4484-B4BE-630F2B250B0C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193AB-493D-4457-BC61-9A5BCF126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7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17E1-5278-47D5-80A4-D48C6BAF42B5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B339-6472-4FE7-A979-0320DD925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41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AF39-3689-42BB-8549-E9CC742E4F5A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1F958-C202-47AF-BDA3-2B9ABC7FD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54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3D88C-8FC1-47B0-9915-F8D19077AFCA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7B3B2-AC49-4BA1-8865-4BBF51C09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9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3CAE1-2C5E-4FE8-AA87-7E67E77FB4A9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D4296-F7D3-4E6F-A419-638D9421E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69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26609-C0FE-4A87-88C9-A49808FD086D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9105E-F176-4CBB-BEFD-445AEDD42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E292-0878-4332-84D4-F002342C496F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F444-B3FC-49A1-8965-7DFA85D66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82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1974-9DA8-4393-A10E-F60E20F88913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6B8A-8469-4E3F-B267-01998F447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1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FD4C-968E-4362-ACE4-815F04C10CB6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021DD-190F-4099-B765-2137AC805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4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C54428-E691-402D-8D9F-8FF770E1EA1E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9479D-DB1C-4B15-8B60-A5C37DBB2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69" r:id="rId2"/>
    <p:sldLayoutId id="2147483978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9" r:id="rId9"/>
    <p:sldLayoutId id="2147483975" r:id="rId10"/>
    <p:sldLayoutId id="21474839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hyperlink" Target="file:///C:\Users\Admin\Desktop\&#1057;&#1077;&#1084;&#1080;&#1085;&#1072;&#1088;%2022.01\&#1057;&#1093;&#1077;&#1084;&#1072;%20&#1062;&#1077;&#1085;&#1090;&#1088;%20&#1072;&#1101;&#1088;&#1086;&#1082;&#1086;&#1089;&#1084;%20&#1086;&#1073;&#1088;&#1072;&#1079;&#1086;&#1074;&#1072;&#1085;&#1080;&#1103;%20(2).docx" TargetMode="External"/><Relationship Id="rId4" Type="http://schemas.openxmlformats.org/officeDocument/2006/relationships/diagramData" Target="../diagrams/data5.xml"/><Relationship Id="rId9" Type="http://schemas.openxmlformats.org/officeDocument/2006/relationships/hyperlink" Target="file:///C:\Users\Admin\Desktop\&#1057;&#1077;&#1084;&#1080;&#1085;&#1072;&#1088;%2022.01\&#1057;&#1093;&#1077;&#1084;&#1072;.docx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038" y="4429125"/>
            <a:ext cx="40179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0" y="732993"/>
            <a:ext cx="9144000" cy="5170646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КОНСТРУИРОВАНИЕ</a:t>
            </a:r>
            <a:b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</a:b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 ГЛОБАЛЬНО-ОРИЕНТИРОАННОЙ ОБРАЗОВАТЕЛЬНОЙ СРЕДЫ В УСЛОВИЯХ АЭРОКОСМИЧЕСКОГО ЦЕНТРА</a:t>
            </a:r>
            <a:b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</a:b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/>
            </a:r>
            <a:b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И.А.Кузьмина, заместитель директора</a:t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 по учебной работе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1D7A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920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4572000"/>
            <a:ext cx="40179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Заголовок 4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85813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Психодидактический компонент</a:t>
            </a:r>
            <a:r>
              <a:rPr lang="ru-RU" sz="4400" b="1" smtClean="0"/>
              <a:t> </a:t>
            </a:r>
            <a:endParaRPr lang="ru-RU" altLang="ru-RU" sz="4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49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Стрелка вправо 6">
            <a:hlinkClick r:id="rId9" action="ppaction://program"/>
          </p:cNvPr>
          <p:cNvSpPr/>
          <p:nvPr/>
        </p:nvSpPr>
        <p:spPr>
          <a:xfrm>
            <a:off x="7358063" y="5286375"/>
            <a:ext cx="500062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>
            <a:hlinkClick r:id="rId10" action="ppaction://program"/>
          </p:cNvPr>
          <p:cNvSpPr/>
          <p:nvPr/>
        </p:nvSpPr>
        <p:spPr>
          <a:xfrm>
            <a:off x="7286625" y="5857875"/>
            <a:ext cx="500063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920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4572000"/>
            <a:ext cx="40179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724150"/>
          </a:xfrm>
        </p:spPr>
        <p:txBody>
          <a:bodyPr/>
          <a:lstStyle/>
          <a:p>
            <a:pPr algn="ctr"/>
            <a:r>
              <a:rPr lang="ru-RU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Комплексное программно-методическое обеспечение</a:t>
            </a:r>
            <a:r>
              <a:rPr lang="ru-RU" smtClean="0"/>
              <a:t/>
            </a:r>
            <a:br>
              <a:rPr lang="ru-RU" smtClean="0"/>
            </a:br>
            <a:r>
              <a:rPr lang="ru-RU" b="1" smtClean="0"/>
              <a:t> 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920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4572000"/>
            <a:ext cx="40179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Заголовок 4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20725"/>
          </a:xfrm>
        </p:spPr>
        <p:txBody>
          <a:bodyPr/>
          <a:lstStyle/>
          <a:p>
            <a:pPr algn="ctr"/>
            <a:endParaRPr lang="ru-RU" altLang="ru-RU" sz="4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2" descr="C:\Users\Admin\Pictures\2015-01-21\Scan10001.BM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428625"/>
            <a:ext cx="4071937" cy="5626100"/>
          </a:xfrm>
          <a:noFill/>
        </p:spPr>
      </p:pic>
      <p:pic>
        <p:nvPicPr>
          <p:cNvPr id="16390" name="Picture 3" descr="C:\Users\Admin\Pictures\2015-01-21\Scan10003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428625"/>
            <a:ext cx="3783012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920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4572000"/>
            <a:ext cx="40179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Заголовок 4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20725"/>
          </a:xfrm>
        </p:spPr>
        <p:txBody>
          <a:bodyPr/>
          <a:lstStyle/>
          <a:p>
            <a:pPr algn="ctr"/>
            <a:endParaRPr lang="ru-RU" altLang="ru-RU" sz="4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2" descr="C:\Users\Admin\Pictures\2015-01-21\Scan1.BM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9063" y="0"/>
            <a:ext cx="5214937" cy="3687763"/>
          </a:xfrm>
          <a:noFill/>
        </p:spPr>
      </p:pic>
      <p:pic>
        <p:nvPicPr>
          <p:cNvPr id="17414" name="Picture 3" descr="C:\Users\Admin\Pictures\2015-01-21\Scan10002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71813"/>
            <a:ext cx="5214938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920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4572000"/>
            <a:ext cx="40179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Заголовок 4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20725"/>
          </a:xfrm>
        </p:spPr>
        <p:txBody>
          <a:bodyPr/>
          <a:lstStyle/>
          <a:p>
            <a:pPr algn="ctr"/>
            <a:endParaRPr lang="ru-RU" altLang="ru-RU" sz="4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Объект 6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39591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ru-RU" sz="7200" smtClean="0">
                <a:solidFill>
                  <a:srgbClr val="002060"/>
                </a:solidFill>
              </a:rPr>
              <a:t>Спасибо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7200" smtClean="0">
                <a:solidFill>
                  <a:srgbClr val="002060"/>
                </a:solidFill>
              </a:rPr>
              <a:t>за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7200" smtClean="0">
                <a:solidFill>
                  <a:srgbClr val="002060"/>
                </a:solidFill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88" y="369888"/>
            <a:ext cx="9209088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4572000"/>
            <a:ext cx="40179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Заголовок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algn="ctr"/>
            <a:endParaRPr lang="ru-RU" altLang="ru-RU" sz="4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Объект 6"/>
          <p:cNvSpPr>
            <a:spLocks noGrp="1"/>
          </p:cNvSpPr>
          <p:nvPr>
            <p:ph idx="1"/>
          </p:nvPr>
        </p:nvSpPr>
        <p:spPr>
          <a:xfrm>
            <a:off x="571500" y="1357313"/>
            <a:ext cx="8229600" cy="4983162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есть сумма Мира, сокращенный конспект его;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есть раскрытие Человека, проекция его.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П.А. Флоренский</a:t>
            </a: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  <a:defRPr/>
            </a:pPr>
            <a:endParaRPr lang="ru-RU" alt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920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4572000"/>
            <a:ext cx="40179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Заголовок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algn="ctr"/>
            <a:endParaRPr lang="ru-RU" altLang="ru-RU" sz="4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Объект 6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83162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buFont typeface="Wingdings 2" pitchFamily="18" charset="2"/>
              <a:buNone/>
            </a:pPr>
            <a:r>
              <a:rPr lang="ru-RU" altLang="ru-RU" sz="5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человека с новым типом мышления – глобально-ориентированным</a:t>
            </a:r>
            <a:r>
              <a:rPr lang="ru-RU" altLang="ru-RU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920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4572000"/>
            <a:ext cx="40179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Заголовок 4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20725"/>
          </a:xfrm>
        </p:spPr>
        <p:txBody>
          <a:bodyPr anchor="t"/>
          <a:lstStyle/>
          <a:p>
            <a:pPr algn="ctr"/>
            <a:endParaRPr lang="ru-RU" altLang="ru-RU" sz="4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28596" y="857232"/>
          <a:ext cx="82296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920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4572000"/>
            <a:ext cx="40179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Заголовок 4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23937"/>
          </a:xfrm>
        </p:spPr>
        <p:txBody>
          <a:bodyPr/>
          <a:lstStyle/>
          <a:p>
            <a:pPr algn="ctr"/>
            <a:r>
              <a:rPr lang="ru-RU" altLang="ru-RU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Конструирование образовательной среды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49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920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4572000"/>
            <a:ext cx="40179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Заголовок 4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20725"/>
          </a:xfrm>
        </p:spPr>
        <p:txBody>
          <a:bodyPr/>
          <a:lstStyle/>
          <a:p>
            <a:pPr algn="ctr"/>
            <a:r>
              <a:rPr lang="ru-RU" altLang="ru-RU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среда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8229600" cy="49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11560" y="35716"/>
            <a:ext cx="7072330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</a:t>
            </a:r>
          </a:p>
        </p:txBody>
      </p:sp>
      <p:pic>
        <p:nvPicPr>
          <p:cNvPr id="11271" name="Picture 3" descr="G:\Фото школы\dsc019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1143000"/>
            <a:ext cx="507206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 descr="G:\Фото школы\dsc020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3929063"/>
            <a:ext cx="505936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0250" name="Объект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3400425" cy="4433888"/>
          </a:xfrm>
        </p:spPr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Пространственно-предметный компонент</a:t>
            </a: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1275" name="Объект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20645" y="90762"/>
            <a:ext cx="7072330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12295" name="Picture 2" descr="G:\Фото школы\dsc02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071563"/>
            <a:ext cx="43576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 descr="G:\Фото школы\dsc020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475" y="1071563"/>
            <a:ext cx="40973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" descr="G:\Фото школы\dsc019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714750"/>
            <a:ext cx="85725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920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4572000"/>
            <a:ext cx="40179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Заголовок 4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20725"/>
          </a:xfrm>
        </p:spPr>
        <p:txBody>
          <a:bodyPr/>
          <a:lstStyle/>
          <a:p>
            <a:pPr algn="ctr"/>
            <a:r>
              <a:rPr lang="ru-RU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Социальный компонент</a:t>
            </a:r>
            <a:endParaRPr lang="ru-RU" altLang="ru-RU" sz="4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341438"/>
          <a:ext cx="9144000" cy="49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1460</TotalTime>
  <Words>125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КОНСТРУИРОВАНИЕ  ГЛОБАЛЬНО-ОРИЕНТИРОАННОЙ ОБРАЗОВАТЕЛЬНОЙ СРЕДЫ В УСЛОВИЯХ АЭРОКОСМИЧЕСКОГО ЦЕНТРА  И.А.Кузьмина, заместитель директора  по учебной работе</vt:lpstr>
      <vt:lpstr>Презентация PowerPoint</vt:lpstr>
      <vt:lpstr>Презентация PowerPoint</vt:lpstr>
      <vt:lpstr>Презентация PowerPoint</vt:lpstr>
      <vt:lpstr>Конструирование образовательной среды</vt:lpstr>
      <vt:lpstr>Образовательная среда</vt:lpstr>
      <vt:lpstr>Презентация PowerPoint</vt:lpstr>
      <vt:lpstr>Презентация PowerPoint</vt:lpstr>
      <vt:lpstr>Социальный компонент</vt:lpstr>
      <vt:lpstr>Психодидактический компонент </vt:lpstr>
      <vt:lpstr>Комплексное программно-методическое обеспечение  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 «Средняя общеобразовательная школа № 35 с углубленным изучением  отдельных предметов»  Приволжского района РТ  Центр аэрокосмического образования</dc:title>
  <dc:creator>Admin</dc:creator>
  <cp:lastModifiedBy>My-Computer</cp:lastModifiedBy>
  <cp:revision>196</cp:revision>
  <dcterms:created xsi:type="dcterms:W3CDTF">2013-12-19T05:50:06Z</dcterms:created>
  <dcterms:modified xsi:type="dcterms:W3CDTF">2015-01-26T13:39:31Z</dcterms:modified>
</cp:coreProperties>
</file>